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7" r:id="rId3"/>
    <p:sldId id="261" r:id="rId4"/>
    <p:sldId id="262" r:id="rId5"/>
    <p:sldId id="269" r:id="rId6"/>
    <p:sldId id="270" r:id="rId7"/>
    <p:sldId id="271" r:id="rId8"/>
    <p:sldId id="265" r:id="rId9"/>
    <p:sldId id="272" r:id="rId10"/>
    <p:sldId id="266" r:id="rId11"/>
    <p:sldId id="273" r:id="rId12"/>
    <p:sldId id="274" r:id="rId13"/>
    <p:sldId id="275" r:id="rId14"/>
    <p:sldId id="268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76" d="100"/>
          <a:sy n="76" d="100"/>
        </p:scale>
        <p:origin x="946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EB0A6E-FB8C-4049-B66E-B966A04A0AA6}" type="doc">
      <dgm:prSet loTypeId="urn:microsoft.com/office/officeart/2005/8/layout/orgChar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B0CF2494-38B6-4D2B-8FB0-71821D5A35AF}">
      <dgm:prSet phldrT="[文字]"/>
      <dgm:spPr/>
      <dgm:t>
        <a:bodyPr/>
        <a:lstStyle/>
        <a:p>
          <a:r>
            <a:rPr lang="zh-TW" altLang="en-US" dirty="0"/>
            <a:t>馬路辨識</a:t>
          </a:r>
        </a:p>
      </dgm:t>
    </dgm:pt>
    <dgm:pt modelId="{74097CD6-62B4-4A6A-BC62-E3F015D48400}" type="parTrans" cxnId="{9E178D18-7381-4746-B837-20A88B96425B}">
      <dgm:prSet/>
      <dgm:spPr/>
      <dgm:t>
        <a:bodyPr/>
        <a:lstStyle/>
        <a:p>
          <a:endParaRPr lang="zh-TW" altLang="en-US"/>
        </a:p>
      </dgm:t>
    </dgm:pt>
    <dgm:pt modelId="{D1CD32FF-E24A-4A18-B127-277F418588E9}" type="sibTrans" cxnId="{9E178D18-7381-4746-B837-20A88B96425B}">
      <dgm:prSet/>
      <dgm:spPr/>
      <dgm:t>
        <a:bodyPr/>
        <a:lstStyle/>
        <a:p>
          <a:endParaRPr lang="zh-TW" altLang="en-US"/>
        </a:p>
      </dgm:t>
    </dgm:pt>
    <dgm:pt modelId="{FB42C429-BC40-49C6-A96C-7DA57CD522EC}">
      <dgm:prSet phldrT="[文字]"/>
      <dgm:spPr/>
      <dgm:t>
        <a:bodyPr/>
        <a:lstStyle/>
        <a:p>
          <a:r>
            <a:rPr lang="zh-TW" altLang="en-US" dirty="0"/>
            <a:t>前處理</a:t>
          </a:r>
        </a:p>
      </dgm:t>
    </dgm:pt>
    <dgm:pt modelId="{969B0078-6734-4339-82A2-F426A115B9A1}" type="parTrans" cxnId="{A553DC28-8A12-429B-9140-0B94E9941742}">
      <dgm:prSet/>
      <dgm:spPr/>
      <dgm:t>
        <a:bodyPr/>
        <a:lstStyle/>
        <a:p>
          <a:endParaRPr lang="zh-TW" altLang="en-US"/>
        </a:p>
      </dgm:t>
    </dgm:pt>
    <dgm:pt modelId="{66A4E299-17C8-4A6E-941E-85351404972D}" type="sibTrans" cxnId="{A553DC28-8A12-429B-9140-0B94E9941742}">
      <dgm:prSet/>
      <dgm:spPr/>
      <dgm:t>
        <a:bodyPr/>
        <a:lstStyle/>
        <a:p>
          <a:endParaRPr lang="zh-TW" altLang="en-US"/>
        </a:p>
      </dgm:t>
    </dgm:pt>
    <dgm:pt modelId="{3C27D83A-C6D3-4D45-8FE4-7EA81C9CE5E5}">
      <dgm:prSet phldrT="[文字]"/>
      <dgm:spPr/>
      <dgm:t>
        <a:bodyPr/>
        <a:lstStyle/>
        <a:p>
          <a:r>
            <a:rPr lang="zh-TW" altLang="en-US" dirty="0"/>
            <a:t>圖片處理</a:t>
          </a:r>
        </a:p>
      </dgm:t>
    </dgm:pt>
    <dgm:pt modelId="{C995921E-723A-4A11-97C1-0702BD5FAE5D}" type="parTrans" cxnId="{B91AE7DA-234F-4880-8CF9-4C69EBE30066}">
      <dgm:prSet/>
      <dgm:spPr/>
      <dgm:t>
        <a:bodyPr/>
        <a:lstStyle/>
        <a:p>
          <a:endParaRPr lang="zh-TW" altLang="en-US"/>
        </a:p>
      </dgm:t>
    </dgm:pt>
    <dgm:pt modelId="{D2DA510E-5386-4759-8986-8A02C2FF3D5B}" type="sibTrans" cxnId="{B91AE7DA-234F-4880-8CF9-4C69EBE30066}">
      <dgm:prSet/>
      <dgm:spPr/>
      <dgm:t>
        <a:bodyPr/>
        <a:lstStyle/>
        <a:p>
          <a:endParaRPr lang="zh-TW" altLang="en-US"/>
        </a:p>
      </dgm:t>
    </dgm:pt>
    <dgm:pt modelId="{DDF48E29-CCD6-4CC2-9DD6-1BAB27C8C62A}">
      <dgm:prSet phldrT="[文字]"/>
      <dgm:spPr/>
      <dgm:t>
        <a:bodyPr/>
        <a:lstStyle/>
        <a:p>
          <a:r>
            <a:rPr lang="zh-TW" altLang="en-US" dirty="0"/>
            <a:t>二次處理</a:t>
          </a:r>
        </a:p>
      </dgm:t>
    </dgm:pt>
    <dgm:pt modelId="{490BDE09-920F-4B7D-88F9-068C2DB22646}" type="parTrans" cxnId="{DCC3AD89-29E0-4D6F-A578-C585BE89E13C}">
      <dgm:prSet/>
      <dgm:spPr/>
      <dgm:t>
        <a:bodyPr/>
        <a:lstStyle/>
        <a:p>
          <a:endParaRPr lang="zh-TW" altLang="en-US"/>
        </a:p>
      </dgm:t>
    </dgm:pt>
    <dgm:pt modelId="{0E2E0864-063D-4DB9-B019-D546797F343E}" type="sibTrans" cxnId="{DCC3AD89-29E0-4D6F-A578-C585BE89E13C}">
      <dgm:prSet/>
      <dgm:spPr/>
      <dgm:t>
        <a:bodyPr/>
        <a:lstStyle/>
        <a:p>
          <a:endParaRPr lang="zh-TW" altLang="en-US"/>
        </a:p>
      </dgm:t>
    </dgm:pt>
    <dgm:pt modelId="{D0D6AB35-89D6-4C94-9D60-5156C249F939}">
      <dgm:prSet phldrT="[文字]"/>
      <dgm:spPr/>
      <dgm:t>
        <a:bodyPr/>
        <a:lstStyle/>
        <a:p>
          <a:r>
            <a:rPr lang="zh-TW" altLang="en-US" dirty="0"/>
            <a:t>灰階</a:t>
          </a:r>
        </a:p>
      </dgm:t>
    </dgm:pt>
    <dgm:pt modelId="{2CD080C4-42DA-4441-9E2C-C26DB087D221}" type="parTrans" cxnId="{E49C91EE-8C97-4CA9-B224-F65DE11DC427}">
      <dgm:prSet/>
      <dgm:spPr/>
      <dgm:t>
        <a:bodyPr/>
        <a:lstStyle/>
        <a:p>
          <a:endParaRPr lang="zh-TW" altLang="en-US"/>
        </a:p>
      </dgm:t>
    </dgm:pt>
    <dgm:pt modelId="{851A6FED-8989-4E5A-8E0E-D6C4D610035F}" type="sibTrans" cxnId="{E49C91EE-8C97-4CA9-B224-F65DE11DC427}">
      <dgm:prSet/>
      <dgm:spPr/>
      <dgm:t>
        <a:bodyPr/>
        <a:lstStyle/>
        <a:p>
          <a:endParaRPr lang="zh-TW" altLang="en-US"/>
        </a:p>
      </dgm:t>
    </dgm:pt>
    <dgm:pt modelId="{D4FE6050-681D-44F3-8006-2E8B17771220}">
      <dgm:prSet phldrT="[文字]"/>
      <dgm:spPr/>
      <dgm:t>
        <a:bodyPr/>
        <a:lstStyle/>
        <a:p>
          <a:r>
            <a:rPr lang="en-US" altLang="zh-TW" dirty="0"/>
            <a:t>HSV</a:t>
          </a:r>
          <a:endParaRPr lang="zh-TW" altLang="en-US" dirty="0"/>
        </a:p>
      </dgm:t>
    </dgm:pt>
    <dgm:pt modelId="{8B7978C8-9CEA-4AFC-A682-EE70B744AB7B}" type="parTrans" cxnId="{2642C92A-E1B0-4CD9-898B-E2416B8E62E4}">
      <dgm:prSet/>
      <dgm:spPr/>
      <dgm:t>
        <a:bodyPr/>
        <a:lstStyle/>
        <a:p>
          <a:endParaRPr lang="zh-TW" altLang="en-US"/>
        </a:p>
      </dgm:t>
    </dgm:pt>
    <dgm:pt modelId="{B7DE53BE-36AB-48EB-9E79-ABA5236854F8}" type="sibTrans" cxnId="{2642C92A-E1B0-4CD9-898B-E2416B8E62E4}">
      <dgm:prSet/>
      <dgm:spPr/>
      <dgm:t>
        <a:bodyPr/>
        <a:lstStyle/>
        <a:p>
          <a:endParaRPr lang="zh-TW" altLang="en-US"/>
        </a:p>
      </dgm:t>
    </dgm:pt>
    <dgm:pt modelId="{737976C5-15F9-4CCC-9AED-363F5C4630AF}">
      <dgm:prSet phldrT="[文字]"/>
      <dgm:spPr/>
      <dgm:t>
        <a:bodyPr/>
        <a:lstStyle/>
        <a:p>
          <a:r>
            <a:rPr lang="zh-TW" altLang="en-US" dirty="0"/>
            <a:t>直方圖均衡化</a:t>
          </a:r>
        </a:p>
      </dgm:t>
    </dgm:pt>
    <dgm:pt modelId="{5356BF19-746C-4A57-A8A5-77659C8496C5}" type="parTrans" cxnId="{AA521471-93C5-4353-9B6C-45343EEBCBD4}">
      <dgm:prSet/>
      <dgm:spPr/>
      <dgm:t>
        <a:bodyPr/>
        <a:lstStyle/>
        <a:p>
          <a:endParaRPr lang="zh-TW" altLang="en-US"/>
        </a:p>
      </dgm:t>
    </dgm:pt>
    <dgm:pt modelId="{6A0D5FBC-CBD5-4CB2-A8A7-10AA9A71CB18}" type="sibTrans" cxnId="{AA521471-93C5-4353-9B6C-45343EEBCBD4}">
      <dgm:prSet/>
      <dgm:spPr/>
      <dgm:t>
        <a:bodyPr/>
        <a:lstStyle/>
        <a:p>
          <a:endParaRPr lang="zh-TW" altLang="en-US"/>
        </a:p>
      </dgm:t>
    </dgm:pt>
    <dgm:pt modelId="{B67524B8-68BF-4BEE-9ED2-C5DBF910D183}">
      <dgm:prSet phldrT="[文字]"/>
      <dgm:spPr/>
      <dgm:t>
        <a:bodyPr/>
        <a:lstStyle/>
        <a:p>
          <a:r>
            <a:rPr lang="zh-TW" altLang="en-US" dirty="0"/>
            <a:t>設定道路</a:t>
          </a:r>
          <a:r>
            <a:rPr lang="en-US" altLang="zh-TW" dirty="0"/>
            <a:t>HSV</a:t>
          </a:r>
          <a:endParaRPr lang="zh-TW" altLang="en-US" dirty="0"/>
        </a:p>
      </dgm:t>
    </dgm:pt>
    <dgm:pt modelId="{BB578DF3-9F63-44F4-9622-22F620D4E90F}" type="parTrans" cxnId="{188563A1-F1B0-49DD-BB54-7B99FFE60982}">
      <dgm:prSet/>
      <dgm:spPr/>
      <dgm:t>
        <a:bodyPr/>
        <a:lstStyle/>
        <a:p>
          <a:endParaRPr lang="zh-TW" altLang="en-US"/>
        </a:p>
      </dgm:t>
    </dgm:pt>
    <dgm:pt modelId="{F684079E-FACB-40B2-8C4F-D032A9278CA6}" type="sibTrans" cxnId="{188563A1-F1B0-49DD-BB54-7B99FFE60982}">
      <dgm:prSet/>
      <dgm:spPr/>
      <dgm:t>
        <a:bodyPr/>
        <a:lstStyle/>
        <a:p>
          <a:endParaRPr lang="zh-TW" altLang="en-US"/>
        </a:p>
      </dgm:t>
    </dgm:pt>
    <dgm:pt modelId="{0B072EBA-6941-45CA-9041-395DEB18CFE5}">
      <dgm:prSet phldrT="[文字]"/>
      <dgm:spPr/>
      <dgm:t>
        <a:bodyPr/>
        <a:lstStyle/>
        <a:p>
          <a:r>
            <a:rPr lang="zh-TW" altLang="en-US" dirty="0"/>
            <a:t>計算</a:t>
          </a:r>
          <a:r>
            <a:rPr lang="en-US" altLang="zh-TW" dirty="0"/>
            <a:t>LBP</a:t>
          </a:r>
          <a:endParaRPr lang="zh-TW" altLang="en-US" dirty="0"/>
        </a:p>
      </dgm:t>
    </dgm:pt>
    <dgm:pt modelId="{235635BC-2955-4E62-B581-66839019FA5D}" type="parTrans" cxnId="{614A10B0-5FF4-465D-9CC0-39A7108027C3}">
      <dgm:prSet/>
      <dgm:spPr/>
      <dgm:t>
        <a:bodyPr/>
        <a:lstStyle/>
        <a:p>
          <a:endParaRPr lang="zh-TW" altLang="en-US"/>
        </a:p>
      </dgm:t>
    </dgm:pt>
    <dgm:pt modelId="{6F7B05E3-A720-40F6-8AC5-27E491FCABA6}" type="sibTrans" cxnId="{614A10B0-5FF4-465D-9CC0-39A7108027C3}">
      <dgm:prSet/>
      <dgm:spPr/>
      <dgm:t>
        <a:bodyPr/>
        <a:lstStyle/>
        <a:p>
          <a:endParaRPr lang="zh-TW" altLang="en-US"/>
        </a:p>
      </dgm:t>
    </dgm:pt>
    <dgm:pt modelId="{3C3316C5-82C1-4BCC-BAA3-D4C854AF74AC}">
      <dgm:prSet phldrT="[文字]"/>
      <dgm:spPr/>
      <dgm:t>
        <a:bodyPr/>
        <a:lstStyle/>
        <a:p>
          <a:r>
            <a:rPr lang="zh-TW" altLang="en-US" dirty="0"/>
            <a:t>二值化</a:t>
          </a:r>
        </a:p>
      </dgm:t>
    </dgm:pt>
    <dgm:pt modelId="{D89CC774-897B-44E6-B887-F74621243AA5}" type="parTrans" cxnId="{3FD68B25-C7E5-4A1F-90C7-D7BC27DCDDAB}">
      <dgm:prSet/>
      <dgm:spPr/>
      <dgm:t>
        <a:bodyPr/>
        <a:lstStyle/>
        <a:p>
          <a:endParaRPr lang="zh-TW" altLang="en-US"/>
        </a:p>
      </dgm:t>
    </dgm:pt>
    <dgm:pt modelId="{D8DD6C4E-0B08-4948-A8E7-A87226D319C0}" type="sibTrans" cxnId="{3FD68B25-C7E5-4A1F-90C7-D7BC27DCDDAB}">
      <dgm:prSet/>
      <dgm:spPr/>
      <dgm:t>
        <a:bodyPr/>
        <a:lstStyle/>
        <a:p>
          <a:endParaRPr lang="zh-TW" altLang="en-US"/>
        </a:p>
      </dgm:t>
    </dgm:pt>
    <dgm:pt modelId="{F47AAFF9-9732-4992-987C-791CD86367F2}">
      <dgm:prSet phldrT="[文字]"/>
      <dgm:spPr/>
      <dgm:t>
        <a:bodyPr/>
        <a:lstStyle/>
        <a:p>
          <a:r>
            <a:rPr lang="en-US" altLang="en-US" dirty="0"/>
            <a:t>contours</a:t>
          </a:r>
        </a:p>
      </dgm:t>
    </dgm:pt>
    <dgm:pt modelId="{EAEA93F4-7E45-4637-B370-CC76E17C00B6}" type="parTrans" cxnId="{02FC9A9E-4F2E-42A7-9F98-0B885DB97BDD}">
      <dgm:prSet/>
      <dgm:spPr/>
      <dgm:t>
        <a:bodyPr/>
        <a:lstStyle/>
        <a:p>
          <a:endParaRPr lang="zh-TW" altLang="en-US"/>
        </a:p>
      </dgm:t>
    </dgm:pt>
    <dgm:pt modelId="{83C6710B-8DB0-4522-80A1-ED8083530D1A}" type="sibTrans" cxnId="{02FC9A9E-4F2E-42A7-9F98-0B885DB97BDD}">
      <dgm:prSet/>
      <dgm:spPr/>
      <dgm:t>
        <a:bodyPr/>
        <a:lstStyle/>
        <a:p>
          <a:endParaRPr lang="zh-TW" altLang="en-US"/>
        </a:p>
      </dgm:t>
    </dgm:pt>
    <dgm:pt modelId="{EA0F4142-909A-45BE-AF9F-8072C51899A6}">
      <dgm:prSet phldrT="[文字]"/>
      <dgm:spPr/>
      <dgm:t>
        <a:bodyPr/>
        <a:lstStyle/>
        <a:p>
          <a:r>
            <a:rPr lang="zh-TW" altLang="en-US" dirty="0"/>
            <a:t>保存區塊</a:t>
          </a:r>
          <a:endParaRPr lang="en-US" altLang="en-US" dirty="0"/>
        </a:p>
      </dgm:t>
    </dgm:pt>
    <dgm:pt modelId="{1B25494E-D66E-46EE-989F-F2A29C0EB66D}" type="parTrans" cxnId="{470797F4-F199-4D63-9621-D2F7FFF2EEE7}">
      <dgm:prSet/>
      <dgm:spPr/>
      <dgm:t>
        <a:bodyPr/>
        <a:lstStyle/>
        <a:p>
          <a:endParaRPr lang="zh-TW" altLang="en-US"/>
        </a:p>
      </dgm:t>
    </dgm:pt>
    <dgm:pt modelId="{48138498-A1B3-47AB-863C-515EFBB8C414}" type="sibTrans" cxnId="{470797F4-F199-4D63-9621-D2F7FFF2EEE7}">
      <dgm:prSet/>
      <dgm:spPr/>
      <dgm:t>
        <a:bodyPr/>
        <a:lstStyle/>
        <a:p>
          <a:endParaRPr lang="zh-TW" altLang="en-US"/>
        </a:p>
      </dgm:t>
    </dgm:pt>
    <dgm:pt modelId="{1749EBD2-7CA4-4219-8083-997ECC4B555C}">
      <dgm:prSet phldrT="[文字]"/>
      <dgm:spPr/>
      <dgm:t>
        <a:bodyPr/>
        <a:lstStyle/>
        <a:p>
          <a:r>
            <a:rPr lang="zh-TW" altLang="en-US" dirty="0"/>
            <a:t>覆蓋半透明</a:t>
          </a:r>
          <a:endParaRPr lang="en-US" altLang="en-US" dirty="0"/>
        </a:p>
      </dgm:t>
    </dgm:pt>
    <dgm:pt modelId="{4CD992D7-F24F-4336-9A4E-1658991DAE6B}" type="parTrans" cxnId="{F435423A-8B67-4051-8783-B8D808F8B78C}">
      <dgm:prSet/>
      <dgm:spPr/>
      <dgm:t>
        <a:bodyPr/>
        <a:lstStyle/>
        <a:p>
          <a:endParaRPr lang="zh-TW" altLang="en-US"/>
        </a:p>
      </dgm:t>
    </dgm:pt>
    <dgm:pt modelId="{FA2B8591-045E-4857-9157-5AB1250A2219}" type="sibTrans" cxnId="{F435423A-8B67-4051-8783-B8D808F8B78C}">
      <dgm:prSet/>
      <dgm:spPr/>
      <dgm:t>
        <a:bodyPr/>
        <a:lstStyle/>
        <a:p>
          <a:endParaRPr lang="zh-TW" altLang="en-US"/>
        </a:p>
      </dgm:t>
    </dgm:pt>
    <dgm:pt modelId="{8B3DCFC9-3B3A-408C-9F59-BEFCC406F4BB}" type="pres">
      <dgm:prSet presAssocID="{22EB0A6E-FB8C-4049-B66E-B966A04A0AA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4C896BE-A555-45BA-B467-5F53C6D550F4}" type="pres">
      <dgm:prSet presAssocID="{B0CF2494-38B6-4D2B-8FB0-71821D5A35AF}" presName="hierRoot1" presStyleCnt="0">
        <dgm:presLayoutVars>
          <dgm:hierBranch val="init"/>
        </dgm:presLayoutVars>
      </dgm:prSet>
      <dgm:spPr/>
    </dgm:pt>
    <dgm:pt modelId="{17D8A887-1FC8-48D5-A605-A98F0A1D40A0}" type="pres">
      <dgm:prSet presAssocID="{B0CF2494-38B6-4D2B-8FB0-71821D5A35AF}" presName="rootComposite1" presStyleCnt="0"/>
      <dgm:spPr/>
    </dgm:pt>
    <dgm:pt modelId="{D79C5842-15CE-4541-8305-8F6997719417}" type="pres">
      <dgm:prSet presAssocID="{B0CF2494-38B6-4D2B-8FB0-71821D5A35AF}" presName="rootText1" presStyleLbl="node0" presStyleIdx="0" presStyleCnt="1">
        <dgm:presLayoutVars>
          <dgm:chPref val="3"/>
        </dgm:presLayoutVars>
      </dgm:prSet>
      <dgm:spPr/>
    </dgm:pt>
    <dgm:pt modelId="{1FF6FFD7-CFA6-4DCF-93AD-F060D3E44942}" type="pres">
      <dgm:prSet presAssocID="{B0CF2494-38B6-4D2B-8FB0-71821D5A35AF}" presName="rootConnector1" presStyleLbl="node1" presStyleIdx="0" presStyleCnt="0"/>
      <dgm:spPr/>
    </dgm:pt>
    <dgm:pt modelId="{568B3D32-3A37-41A9-88D9-46BF29E06B5A}" type="pres">
      <dgm:prSet presAssocID="{B0CF2494-38B6-4D2B-8FB0-71821D5A35AF}" presName="hierChild2" presStyleCnt="0"/>
      <dgm:spPr/>
    </dgm:pt>
    <dgm:pt modelId="{A3590237-80F7-4953-A002-134745918102}" type="pres">
      <dgm:prSet presAssocID="{969B0078-6734-4339-82A2-F426A115B9A1}" presName="Name37" presStyleLbl="parChTrans1D2" presStyleIdx="0" presStyleCnt="3"/>
      <dgm:spPr/>
    </dgm:pt>
    <dgm:pt modelId="{0396A9A8-759A-4760-9E5B-91F1A99BA0A7}" type="pres">
      <dgm:prSet presAssocID="{FB42C429-BC40-49C6-A96C-7DA57CD522EC}" presName="hierRoot2" presStyleCnt="0">
        <dgm:presLayoutVars>
          <dgm:hierBranch val="init"/>
        </dgm:presLayoutVars>
      </dgm:prSet>
      <dgm:spPr/>
    </dgm:pt>
    <dgm:pt modelId="{E98CFE98-1107-4C08-A179-AB60EE778922}" type="pres">
      <dgm:prSet presAssocID="{FB42C429-BC40-49C6-A96C-7DA57CD522EC}" presName="rootComposite" presStyleCnt="0"/>
      <dgm:spPr/>
    </dgm:pt>
    <dgm:pt modelId="{CF31E6BC-25B6-4CA7-9B12-FF9B0D10B355}" type="pres">
      <dgm:prSet presAssocID="{FB42C429-BC40-49C6-A96C-7DA57CD522EC}" presName="rootText" presStyleLbl="node2" presStyleIdx="0" presStyleCnt="3" custLinFactNeighborX="-61057" custLinFactNeighborY="2424">
        <dgm:presLayoutVars>
          <dgm:chPref val="3"/>
        </dgm:presLayoutVars>
      </dgm:prSet>
      <dgm:spPr/>
    </dgm:pt>
    <dgm:pt modelId="{8DDD1E8C-41BE-4E9E-A350-A2950AC1FC57}" type="pres">
      <dgm:prSet presAssocID="{FB42C429-BC40-49C6-A96C-7DA57CD522EC}" presName="rootConnector" presStyleLbl="node2" presStyleIdx="0" presStyleCnt="3"/>
      <dgm:spPr/>
    </dgm:pt>
    <dgm:pt modelId="{FD1F04D1-01D4-490E-ABF8-F8C54B292EB6}" type="pres">
      <dgm:prSet presAssocID="{FB42C429-BC40-49C6-A96C-7DA57CD522EC}" presName="hierChild4" presStyleCnt="0"/>
      <dgm:spPr/>
    </dgm:pt>
    <dgm:pt modelId="{C9C154FA-4E83-4803-8291-F2B576F64B91}" type="pres">
      <dgm:prSet presAssocID="{2CD080C4-42DA-4441-9E2C-C26DB087D221}" presName="Name37" presStyleLbl="parChTrans1D3" presStyleIdx="0" presStyleCnt="9"/>
      <dgm:spPr/>
    </dgm:pt>
    <dgm:pt modelId="{BDC48615-8F83-427F-AB66-6B2222ADDB89}" type="pres">
      <dgm:prSet presAssocID="{D0D6AB35-89D6-4C94-9D60-5156C249F939}" presName="hierRoot2" presStyleCnt="0">
        <dgm:presLayoutVars>
          <dgm:hierBranch val="init"/>
        </dgm:presLayoutVars>
      </dgm:prSet>
      <dgm:spPr/>
    </dgm:pt>
    <dgm:pt modelId="{08431FF4-B515-4ADD-BB7B-7B4023B21392}" type="pres">
      <dgm:prSet presAssocID="{D0D6AB35-89D6-4C94-9D60-5156C249F939}" presName="rootComposite" presStyleCnt="0"/>
      <dgm:spPr/>
    </dgm:pt>
    <dgm:pt modelId="{65954341-33DC-4B07-A5CF-45E7484E6D8E}" type="pres">
      <dgm:prSet presAssocID="{D0D6AB35-89D6-4C94-9D60-5156C249F939}" presName="rootText" presStyleLbl="node3" presStyleIdx="0" presStyleCnt="9" custLinFactNeighborX="-50912">
        <dgm:presLayoutVars>
          <dgm:chPref val="3"/>
        </dgm:presLayoutVars>
      </dgm:prSet>
      <dgm:spPr/>
    </dgm:pt>
    <dgm:pt modelId="{9EA2F171-EB5E-40E2-9EC6-E6BB960018A5}" type="pres">
      <dgm:prSet presAssocID="{D0D6AB35-89D6-4C94-9D60-5156C249F939}" presName="rootConnector" presStyleLbl="node3" presStyleIdx="0" presStyleCnt="9"/>
      <dgm:spPr/>
    </dgm:pt>
    <dgm:pt modelId="{E22E2432-B3DB-4520-84D9-23B584E33905}" type="pres">
      <dgm:prSet presAssocID="{D0D6AB35-89D6-4C94-9D60-5156C249F939}" presName="hierChild4" presStyleCnt="0"/>
      <dgm:spPr/>
    </dgm:pt>
    <dgm:pt modelId="{A10FBF03-4A4D-468F-AB05-DB80CA85D6C0}" type="pres">
      <dgm:prSet presAssocID="{D0D6AB35-89D6-4C94-9D60-5156C249F939}" presName="hierChild5" presStyleCnt="0"/>
      <dgm:spPr/>
    </dgm:pt>
    <dgm:pt modelId="{6378D6E7-886A-4B05-9104-733202391F59}" type="pres">
      <dgm:prSet presAssocID="{8B7978C8-9CEA-4AFC-A682-EE70B744AB7B}" presName="Name37" presStyleLbl="parChTrans1D3" presStyleIdx="1" presStyleCnt="9"/>
      <dgm:spPr/>
    </dgm:pt>
    <dgm:pt modelId="{D81A2E1C-C652-42AF-9ADF-CB87048036FE}" type="pres">
      <dgm:prSet presAssocID="{D4FE6050-681D-44F3-8006-2E8B17771220}" presName="hierRoot2" presStyleCnt="0">
        <dgm:presLayoutVars>
          <dgm:hierBranch val="init"/>
        </dgm:presLayoutVars>
      </dgm:prSet>
      <dgm:spPr/>
    </dgm:pt>
    <dgm:pt modelId="{19B6B257-73C8-484B-A532-0402934D65D9}" type="pres">
      <dgm:prSet presAssocID="{D4FE6050-681D-44F3-8006-2E8B17771220}" presName="rootComposite" presStyleCnt="0"/>
      <dgm:spPr/>
    </dgm:pt>
    <dgm:pt modelId="{0650A188-CF45-4B10-B4AE-F3BD30847E9C}" type="pres">
      <dgm:prSet presAssocID="{D4FE6050-681D-44F3-8006-2E8B17771220}" presName="rootText" presStyleLbl="node3" presStyleIdx="1" presStyleCnt="9" custLinFactNeighborX="-50912">
        <dgm:presLayoutVars>
          <dgm:chPref val="3"/>
        </dgm:presLayoutVars>
      </dgm:prSet>
      <dgm:spPr/>
    </dgm:pt>
    <dgm:pt modelId="{D9A4419D-D157-4FD7-9731-412214789209}" type="pres">
      <dgm:prSet presAssocID="{D4FE6050-681D-44F3-8006-2E8B17771220}" presName="rootConnector" presStyleLbl="node3" presStyleIdx="1" presStyleCnt="9"/>
      <dgm:spPr/>
    </dgm:pt>
    <dgm:pt modelId="{0CEAA1C5-C8DF-4CA5-B231-280036EC5C53}" type="pres">
      <dgm:prSet presAssocID="{D4FE6050-681D-44F3-8006-2E8B17771220}" presName="hierChild4" presStyleCnt="0"/>
      <dgm:spPr/>
    </dgm:pt>
    <dgm:pt modelId="{10A9CCB5-6783-48F3-A03A-114A194E99B5}" type="pres">
      <dgm:prSet presAssocID="{D4FE6050-681D-44F3-8006-2E8B17771220}" presName="hierChild5" presStyleCnt="0"/>
      <dgm:spPr/>
    </dgm:pt>
    <dgm:pt modelId="{D7D1BD47-A5C3-47E8-9ED9-42015FB44BD7}" type="pres">
      <dgm:prSet presAssocID="{5356BF19-746C-4A57-A8A5-77659C8496C5}" presName="Name37" presStyleLbl="parChTrans1D3" presStyleIdx="2" presStyleCnt="9"/>
      <dgm:spPr/>
    </dgm:pt>
    <dgm:pt modelId="{ACADFFBD-CDE4-4ED8-A8D0-38EF36D25B32}" type="pres">
      <dgm:prSet presAssocID="{737976C5-15F9-4CCC-9AED-363F5C4630AF}" presName="hierRoot2" presStyleCnt="0">
        <dgm:presLayoutVars>
          <dgm:hierBranch val="init"/>
        </dgm:presLayoutVars>
      </dgm:prSet>
      <dgm:spPr/>
    </dgm:pt>
    <dgm:pt modelId="{7F0FEC42-C28D-491F-B899-A439C7EA72DA}" type="pres">
      <dgm:prSet presAssocID="{737976C5-15F9-4CCC-9AED-363F5C4630AF}" presName="rootComposite" presStyleCnt="0"/>
      <dgm:spPr/>
    </dgm:pt>
    <dgm:pt modelId="{14483B79-CA79-4E5F-812E-100C7500E08B}" type="pres">
      <dgm:prSet presAssocID="{737976C5-15F9-4CCC-9AED-363F5C4630AF}" presName="rootText" presStyleLbl="node3" presStyleIdx="2" presStyleCnt="9" custLinFactNeighborX="-50912">
        <dgm:presLayoutVars>
          <dgm:chPref val="3"/>
        </dgm:presLayoutVars>
      </dgm:prSet>
      <dgm:spPr/>
    </dgm:pt>
    <dgm:pt modelId="{153C7E8C-D039-4B75-AD13-77561D2A109D}" type="pres">
      <dgm:prSet presAssocID="{737976C5-15F9-4CCC-9AED-363F5C4630AF}" presName="rootConnector" presStyleLbl="node3" presStyleIdx="2" presStyleCnt="9"/>
      <dgm:spPr/>
    </dgm:pt>
    <dgm:pt modelId="{14FFA808-74AB-4C5E-89D5-F548B9DE8F93}" type="pres">
      <dgm:prSet presAssocID="{737976C5-15F9-4CCC-9AED-363F5C4630AF}" presName="hierChild4" presStyleCnt="0"/>
      <dgm:spPr/>
    </dgm:pt>
    <dgm:pt modelId="{CEDF41CE-7274-4AB3-B4A2-7502C385BD87}" type="pres">
      <dgm:prSet presAssocID="{737976C5-15F9-4CCC-9AED-363F5C4630AF}" presName="hierChild5" presStyleCnt="0"/>
      <dgm:spPr/>
    </dgm:pt>
    <dgm:pt modelId="{2481A462-BE22-4203-AAB6-B866E84B04C8}" type="pres">
      <dgm:prSet presAssocID="{FB42C429-BC40-49C6-A96C-7DA57CD522EC}" presName="hierChild5" presStyleCnt="0"/>
      <dgm:spPr/>
    </dgm:pt>
    <dgm:pt modelId="{40F71D7B-91E9-437B-A669-5FD39F7DE3C2}" type="pres">
      <dgm:prSet presAssocID="{C995921E-723A-4A11-97C1-0702BD5FAE5D}" presName="Name37" presStyleLbl="parChTrans1D2" presStyleIdx="1" presStyleCnt="3"/>
      <dgm:spPr/>
    </dgm:pt>
    <dgm:pt modelId="{4AECC9DA-37D4-4EC6-8C40-0AA65FC449B5}" type="pres">
      <dgm:prSet presAssocID="{3C27D83A-C6D3-4D45-8FE4-7EA81C9CE5E5}" presName="hierRoot2" presStyleCnt="0">
        <dgm:presLayoutVars>
          <dgm:hierBranch val="init"/>
        </dgm:presLayoutVars>
      </dgm:prSet>
      <dgm:spPr/>
    </dgm:pt>
    <dgm:pt modelId="{5F170654-CCF7-447C-9D48-25062A7FAB80}" type="pres">
      <dgm:prSet presAssocID="{3C27D83A-C6D3-4D45-8FE4-7EA81C9CE5E5}" presName="rootComposite" presStyleCnt="0"/>
      <dgm:spPr/>
    </dgm:pt>
    <dgm:pt modelId="{E7C1527E-5BED-4319-8EEC-EFC4F87923CF}" type="pres">
      <dgm:prSet presAssocID="{3C27D83A-C6D3-4D45-8FE4-7EA81C9CE5E5}" presName="rootText" presStyleLbl="node2" presStyleIdx="1" presStyleCnt="3">
        <dgm:presLayoutVars>
          <dgm:chPref val="3"/>
        </dgm:presLayoutVars>
      </dgm:prSet>
      <dgm:spPr/>
    </dgm:pt>
    <dgm:pt modelId="{2D471E03-F376-4826-9278-93E5F56BB479}" type="pres">
      <dgm:prSet presAssocID="{3C27D83A-C6D3-4D45-8FE4-7EA81C9CE5E5}" presName="rootConnector" presStyleLbl="node2" presStyleIdx="1" presStyleCnt="3"/>
      <dgm:spPr/>
    </dgm:pt>
    <dgm:pt modelId="{75110817-6355-4847-A3E0-8AB4D88C9732}" type="pres">
      <dgm:prSet presAssocID="{3C27D83A-C6D3-4D45-8FE4-7EA81C9CE5E5}" presName="hierChild4" presStyleCnt="0"/>
      <dgm:spPr/>
    </dgm:pt>
    <dgm:pt modelId="{A633DF03-A114-4A94-BB94-FEC7E6981AF1}" type="pres">
      <dgm:prSet presAssocID="{BB578DF3-9F63-44F4-9622-22F620D4E90F}" presName="Name37" presStyleLbl="parChTrans1D3" presStyleIdx="3" presStyleCnt="9"/>
      <dgm:spPr/>
    </dgm:pt>
    <dgm:pt modelId="{B822B328-EB92-4FBA-9DE1-72E3D8A8C8D7}" type="pres">
      <dgm:prSet presAssocID="{B67524B8-68BF-4BEE-9ED2-C5DBF910D183}" presName="hierRoot2" presStyleCnt="0">
        <dgm:presLayoutVars>
          <dgm:hierBranch val="init"/>
        </dgm:presLayoutVars>
      </dgm:prSet>
      <dgm:spPr/>
    </dgm:pt>
    <dgm:pt modelId="{4DAE8919-1799-4CA4-B749-B52CECC98BC9}" type="pres">
      <dgm:prSet presAssocID="{B67524B8-68BF-4BEE-9ED2-C5DBF910D183}" presName="rootComposite" presStyleCnt="0"/>
      <dgm:spPr/>
    </dgm:pt>
    <dgm:pt modelId="{F196F4B7-157D-4ED1-A507-AFE5C7E65EA2}" type="pres">
      <dgm:prSet presAssocID="{B67524B8-68BF-4BEE-9ED2-C5DBF910D183}" presName="rootText" presStyleLbl="node3" presStyleIdx="3" presStyleCnt="9">
        <dgm:presLayoutVars>
          <dgm:chPref val="3"/>
        </dgm:presLayoutVars>
      </dgm:prSet>
      <dgm:spPr/>
    </dgm:pt>
    <dgm:pt modelId="{374D3BAF-1426-4C0B-A3FD-362C53BA923E}" type="pres">
      <dgm:prSet presAssocID="{B67524B8-68BF-4BEE-9ED2-C5DBF910D183}" presName="rootConnector" presStyleLbl="node3" presStyleIdx="3" presStyleCnt="9"/>
      <dgm:spPr/>
    </dgm:pt>
    <dgm:pt modelId="{0FAE875B-7CA5-43AB-B01D-B834962F4505}" type="pres">
      <dgm:prSet presAssocID="{B67524B8-68BF-4BEE-9ED2-C5DBF910D183}" presName="hierChild4" presStyleCnt="0"/>
      <dgm:spPr/>
    </dgm:pt>
    <dgm:pt modelId="{18BF445A-E0DE-49EF-9F92-23AAECE9B9A5}" type="pres">
      <dgm:prSet presAssocID="{B67524B8-68BF-4BEE-9ED2-C5DBF910D183}" presName="hierChild5" presStyleCnt="0"/>
      <dgm:spPr/>
    </dgm:pt>
    <dgm:pt modelId="{999EF5C1-4127-4D5C-9B77-543AD4B8938F}" type="pres">
      <dgm:prSet presAssocID="{235635BC-2955-4E62-B581-66839019FA5D}" presName="Name37" presStyleLbl="parChTrans1D3" presStyleIdx="4" presStyleCnt="9"/>
      <dgm:spPr/>
    </dgm:pt>
    <dgm:pt modelId="{5DA6FB60-5F76-455D-A2BF-5F45F2F145E3}" type="pres">
      <dgm:prSet presAssocID="{0B072EBA-6941-45CA-9041-395DEB18CFE5}" presName="hierRoot2" presStyleCnt="0">
        <dgm:presLayoutVars>
          <dgm:hierBranch val="init"/>
        </dgm:presLayoutVars>
      </dgm:prSet>
      <dgm:spPr/>
    </dgm:pt>
    <dgm:pt modelId="{9FA848B6-E8BF-4455-A590-5F1C00030578}" type="pres">
      <dgm:prSet presAssocID="{0B072EBA-6941-45CA-9041-395DEB18CFE5}" presName="rootComposite" presStyleCnt="0"/>
      <dgm:spPr/>
    </dgm:pt>
    <dgm:pt modelId="{4A1B6901-C787-42C8-9E3E-A293FB38D13E}" type="pres">
      <dgm:prSet presAssocID="{0B072EBA-6941-45CA-9041-395DEB18CFE5}" presName="rootText" presStyleLbl="node3" presStyleIdx="4" presStyleCnt="9">
        <dgm:presLayoutVars>
          <dgm:chPref val="3"/>
        </dgm:presLayoutVars>
      </dgm:prSet>
      <dgm:spPr/>
    </dgm:pt>
    <dgm:pt modelId="{A8A92B6E-187C-4FB3-8058-088EFE0B41D2}" type="pres">
      <dgm:prSet presAssocID="{0B072EBA-6941-45CA-9041-395DEB18CFE5}" presName="rootConnector" presStyleLbl="node3" presStyleIdx="4" presStyleCnt="9"/>
      <dgm:spPr/>
    </dgm:pt>
    <dgm:pt modelId="{38F6AC91-E40D-4EA8-B604-58CEFBE28DA3}" type="pres">
      <dgm:prSet presAssocID="{0B072EBA-6941-45CA-9041-395DEB18CFE5}" presName="hierChild4" presStyleCnt="0"/>
      <dgm:spPr/>
    </dgm:pt>
    <dgm:pt modelId="{DF3D1465-0331-4EA0-A2AA-02C1DEC1CD06}" type="pres">
      <dgm:prSet presAssocID="{0B072EBA-6941-45CA-9041-395DEB18CFE5}" presName="hierChild5" presStyleCnt="0"/>
      <dgm:spPr/>
    </dgm:pt>
    <dgm:pt modelId="{191B0A30-37EA-4C9A-8115-F77171A73C8B}" type="pres">
      <dgm:prSet presAssocID="{D89CC774-897B-44E6-B887-F74621243AA5}" presName="Name37" presStyleLbl="parChTrans1D3" presStyleIdx="5" presStyleCnt="9"/>
      <dgm:spPr/>
    </dgm:pt>
    <dgm:pt modelId="{6FACB8EC-4B2E-46AD-AF03-6BE5BE91156C}" type="pres">
      <dgm:prSet presAssocID="{3C3316C5-82C1-4BCC-BAA3-D4C854AF74AC}" presName="hierRoot2" presStyleCnt="0">
        <dgm:presLayoutVars>
          <dgm:hierBranch val="init"/>
        </dgm:presLayoutVars>
      </dgm:prSet>
      <dgm:spPr/>
    </dgm:pt>
    <dgm:pt modelId="{E07A239D-52A4-4EB8-9E43-0EC227342C85}" type="pres">
      <dgm:prSet presAssocID="{3C3316C5-82C1-4BCC-BAA3-D4C854AF74AC}" presName="rootComposite" presStyleCnt="0"/>
      <dgm:spPr/>
    </dgm:pt>
    <dgm:pt modelId="{111CCFA3-E5E7-422C-ACD8-A6EB0C375F4B}" type="pres">
      <dgm:prSet presAssocID="{3C3316C5-82C1-4BCC-BAA3-D4C854AF74AC}" presName="rootText" presStyleLbl="node3" presStyleIdx="5" presStyleCnt="9">
        <dgm:presLayoutVars>
          <dgm:chPref val="3"/>
        </dgm:presLayoutVars>
      </dgm:prSet>
      <dgm:spPr/>
    </dgm:pt>
    <dgm:pt modelId="{2BE57374-42A4-4784-8591-96A60B720054}" type="pres">
      <dgm:prSet presAssocID="{3C3316C5-82C1-4BCC-BAA3-D4C854AF74AC}" presName="rootConnector" presStyleLbl="node3" presStyleIdx="5" presStyleCnt="9"/>
      <dgm:spPr/>
    </dgm:pt>
    <dgm:pt modelId="{DB78039C-C124-4AEF-B48C-ADCE80BABA18}" type="pres">
      <dgm:prSet presAssocID="{3C3316C5-82C1-4BCC-BAA3-D4C854AF74AC}" presName="hierChild4" presStyleCnt="0"/>
      <dgm:spPr/>
    </dgm:pt>
    <dgm:pt modelId="{1E4FFB68-AC49-4504-8C64-2C610649ECA8}" type="pres">
      <dgm:prSet presAssocID="{3C3316C5-82C1-4BCC-BAA3-D4C854AF74AC}" presName="hierChild5" presStyleCnt="0"/>
      <dgm:spPr/>
    </dgm:pt>
    <dgm:pt modelId="{CE1A6EEC-B740-4479-8BE2-F1EB1631B4B3}" type="pres">
      <dgm:prSet presAssocID="{3C27D83A-C6D3-4D45-8FE4-7EA81C9CE5E5}" presName="hierChild5" presStyleCnt="0"/>
      <dgm:spPr/>
    </dgm:pt>
    <dgm:pt modelId="{04D43E2E-BEE4-40BF-B4E4-C324A8901D1F}" type="pres">
      <dgm:prSet presAssocID="{490BDE09-920F-4B7D-88F9-068C2DB22646}" presName="Name37" presStyleLbl="parChTrans1D2" presStyleIdx="2" presStyleCnt="3"/>
      <dgm:spPr/>
    </dgm:pt>
    <dgm:pt modelId="{106B7794-7603-4C8E-B291-DC56A3321471}" type="pres">
      <dgm:prSet presAssocID="{DDF48E29-CCD6-4CC2-9DD6-1BAB27C8C62A}" presName="hierRoot2" presStyleCnt="0">
        <dgm:presLayoutVars>
          <dgm:hierBranch val="init"/>
        </dgm:presLayoutVars>
      </dgm:prSet>
      <dgm:spPr/>
    </dgm:pt>
    <dgm:pt modelId="{2B2B0E84-7A8D-4B9D-9F47-CEECFBB58956}" type="pres">
      <dgm:prSet presAssocID="{DDF48E29-CCD6-4CC2-9DD6-1BAB27C8C62A}" presName="rootComposite" presStyleCnt="0"/>
      <dgm:spPr/>
    </dgm:pt>
    <dgm:pt modelId="{5F933A44-776E-4D03-8C83-98A86806CEB9}" type="pres">
      <dgm:prSet presAssocID="{DDF48E29-CCD6-4CC2-9DD6-1BAB27C8C62A}" presName="rootText" presStyleLbl="node2" presStyleIdx="2" presStyleCnt="3" custLinFactNeighborX="63034" custLinFactNeighborY="1212">
        <dgm:presLayoutVars>
          <dgm:chPref val="3"/>
        </dgm:presLayoutVars>
      </dgm:prSet>
      <dgm:spPr/>
    </dgm:pt>
    <dgm:pt modelId="{D4466516-1348-4283-9C63-8DDB099E6E73}" type="pres">
      <dgm:prSet presAssocID="{DDF48E29-CCD6-4CC2-9DD6-1BAB27C8C62A}" presName="rootConnector" presStyleLbl="node2" presStyleIdx="2" presStyleCnt="3"/>
      <dgm:spPr/>
    </dgm:pt>
    <dgm:pt modelId="{5F9CBA19-DB83-42AD-9667-E3AAA38CA6F8}" type="pres">
      <dgm:prSet presAssocID="{DDF48E29-CCD6-4CC2-9DD6-1BAB27C8C62A}" presName="hierChild4" presStyleCnt="0"/>
      <dgm:spPr/>
    </dgm:pt>
    <dgm:pt modelId="{1BF110C5-1623-4916-9FC4-68EECB0B4057}" type="pres">
      <dgm:prSet presAssocID="{EAEA93F4-7E45-4637-B370-CC76E17C00B6}" presName="Name37" presStyleLbl="parChTrans1D3" presStyleIdx="6" presStyleCnt="9"/>
      <dgm:spPr/>
    </dgm:pt>
    <dgm:pt modelId="{9C505E83-8104-447C-921A-E3F0A77119A8}" type="pres">
      <dgm:prSet presAssocID="{F47AAFF9-9732-4992-987C-791CD86367F2}" presName="hierRoot2" presStyleCnt="0">
        <dgm:presLayoutVars>
          <dgm:hierBranch val="init"/>
        </dgm:presLayoutVars>
      </dgm:prSet>
      <dgm:spPr/>
    </dgm:pt>
    <dgm:pt modelId="{EC42D137-1541-4671-BB59-EEDFDE8872A0}" type="pres">
      <dgm:prSet presAssocID="{F47AAFF9-9732-4992-987C-791CD86367F2}" presName="rootComposite" presStyleCnt="0"/>
      <dgm:spPr/>
    </dgm:pt>
    <dgm:pt modelId="{59A50C17-6F5D-48AF-A61B-30F58A558830}" type="pres">
      <dgm:prSet presAssocID="{F47AAFF9-9732-4992-987C-791CD86367F2}" presName="rootText" presStyleLbl="node3" presStyleIdx="6" presStyleCnt="9" custLinFactNeighborX="63034" custLinFactNeighborY="1212">
        <dgm:presLayoutVars>
          <dgm:chPref val="3"/>
        </dgm:presLayoutVars>
      </dgm:prSet>
      <dgm:spPr/>
    </dgm:pt>
    <dgm:pt modelId="{428BB140-19C7-4033-9B1A-D43211B969ED}" type="pres">
      <dgm:prSet presAssocID="{F47AAFF9-9732-4992-987C-791CD86367F2}" presName="rootConnector" presStyleLbl="node3" presStyleIdx="6" presStyleCnt="9"/>
      <dgm:spPr/>
    </dgm:pt>
    <dgm:pt modelId="{ADE32933-52BC-49B7-9B6F-35219D2DB713}" type="pres">
      <dgm:prSet presAssocID="{F47AAFF9-9732-4992-987C-791CD86367F2}" presName="hierChild4" presStyleCnt="0"/>
      <dgm:spPr/>
    </dgm:pt>
    <dgm:pt modelId="{7718B474-42FB-4F8D-8EAB-0EF4D276590B}" type="pres">
      <dgm:prSet presAssocID="{F47AAFF9-9732-4992-987C-791CD86367F2}" presName="hierChild5" presStyleCnt="0"/>
      <dgm:spPr/>
    </dgm:pt>
    <dgm:pt modelId="{A0BB33FF-F48C-4B41-8F9D-10690FEFC5A4}" type="pres">
      <dgm:prSet presAssocID="{1B25494E-D66E-46EE-989F-F2A29C0EB66D}" presName="Name37" presStyleLbl="parChTrans1D3" presStyleIdx="7" presStyleCnt="9"/>
      <dgm:spPr/>
    </dgm:pt>
    <dgm:pt modelId="{DF512110-AA2F-49BB-95FA-0A756AFDA829}" type="pres">
      <dgm:prSet presAssocID="{EA0F4142-909A-45BE-AF9F-8072C51899A6}" presName="hierRoot2" presStyleCnt="0">
        <dgm:presLayoutVars>
          <dgm:hierBranch val="init"/>
        </dgm:presLayoutVars>
      </dgm:prSet>
      <dgm:spPr/>
    </dgm:pt>
    <dgm:pt modelId="{1EE0C77D-DC2E-43DB-BA89-23B5295039D7}" type="pres">
      <dgm:prSet presAssocID="{EA0F4142-909A-45BE-AF9F-8072C51899A6}" presName="rootComposite" presStyleCnt="0"/>
      <dgm:spPr/>
    </dgm:pt>
    <dgm:pt modelId="{7F9E6461-FD14-477F-AF6D-15967310FF61}" type="pres">
      <dgm:prSet presAssocID="{EA0F4142-909A-45BE-AF9F-8072C51899A6}" presName="rootText" presStyleLbl="node3" presStyleIdx="7" presStyleCnt="9" custLinFactNeighborX="63034" custLinFactNeighborY="1212">
        <dgm:presLayoutVars>
          <dgm:chPref val="3"/>
        </dgm:presLayoutVars>
      </dgm:prSet>
      <dgm:spPr/>
    </dgm:pt>
    <dgm:pt modelId="{40D542B6-4B0B-4B90-82FA-9E56B6FC0D56}" type="pres">
      <dgm:prSet presAssocID="{EA0F4142-909A-45BE-AF9F-8072C51899A6}" presName="rootConnector" presStyleLbl="node3" presStyleIdx="7" presStyleCnt="9"/>
      <dgm:spPr/>
    </dgm:pt>
    <dgm:pt modelId="{6155676C-5050-4B2C-A6D2-4F28E5590FE6}" type="pres">
      <dgm:prSet presAssocID="{EA0F4142-909A-45BE-AF9F-8072C51899A6}" presName="hierChild4" presStyleCnt="0"/>
      <dgm:spPr/>
    </dgm:pt>
    <dgm:pt modelId="{ACA4EB3C-9D21-4760-89B7-3298B366CC3B}" type="pres">
      <dgm:prSet presAssocID="{EA0F4142-909A-45BE-AF9F-8072C51899A6}" presName="hierChild5" presStyleCnt="0"/>
      <dgm:spPr/>
    </dgm:pt>
    <dgm:pt modelId="{96B4E8B8-543B-46A5-9AE3-36EC0FEF701B}" type="pres">
      <dgm:prSet presAssocID="{4CD992D7-F24F-4336-9A4E-1658991DAE6B}" presName="Name37" presStyleLbl="parChTrans1D3" presStyleIdx="8" presStyleCnt="9"/>
      <dgm:spPr/>
    </dgm:pt>
    <dgm:pt modelId="{71B29FEB-CF48-4BBD-B550-9974C2A548B1}" type="pres">
      <dgm:prSet presAssocID="{1749EBD2-7CA4-4219-8083-997ECC4B555C}" presName="hierRoot2" presStyleCnt="0">
        <dgm:presLayoutVars>
          <dgm:hierBranch val="init"/>
        </dgm:presLayoutVars>
      </dgm:prSet>
      <dgm:spPr/>
    </dgm:pt>
    <dgm:pt modelId="{406594FC-7EB6-40B0-A546-95B8A128CBEE}" type="pres">
      <dgm:prSet presAssocID="{1749EBD2-7CA4-4219-8083-997ECC4B555C}" presName="rootComposite" presStyleCnt="0"/>
      <dgm:spPr/>
    </dgm:pt>
    <dgm:pt modelId="{61A0EF2D-E29A-4BA3-9912-DDCF3063EEEF}" type="pres">
      <dgm:prSet presAssocID="{1749EBD2-7CA4-4219-8083-997ECC4B555C}" presName="rootText" presStyleLbl="node3" presStyleIdx="8" presStyleCnt="9" custLinFactNeighborX="63034" custLinFactNeighborY="1212">
        <dgm:presLayoutVars>
          <dgm:chPref val="3"/>
        </dgm:presLayoutVars>
      </dgm:prSet>
      <dgm:spPr/>
    </dgm:pt>
    <dgm:pt modelId="{18EC10EC-3542-4F54-A359-D338E7D4EC6E}" type="pres">
      <dgm:prSet presAssocID="{1749EBD2-7CA4-4219-8083-997ECC4B555C}" presName="rootConnector" presStyleLbl="node3" presStyleIdx="8" presStyleCnt="9"/>
      <dgm:spPr/>
    </dgm:pt>
    <dgm:pt modelId="{3734809F-288E-4743-AD4A-8E761914A4C2}" type="pres">
      <dgm:prSet presAssocID="{1749EBD2-7CA4-4219-8083-997ECC4B555C}" presName="hierChild4" presStyleCnt="0"/>
      <dgm:spPr/>
    </dgm:pt>
    <dgm:pt modelId="{E8263A98-1BCB-4EB6-B3E1-C2EFD8E66687}" type="pres">
      <dgm:prSet presAssocID="{1749EBD2-7CA4-4219-8083-997ECC4B555C}" presName="hierChild5" presStyleCnt="0"/>
      <dgm:spPr/>
    </dgm:pt>
    <dgm:pt modelId="{FC7A9F6A-20CC-4798-AF3F-32F761EF0A74}" type="pres">
      <dgm:prSet presAssocID="{DDF48E29-CCD6-4CC2-9DD6-1BAB27C8C62A}" presName="hierChild5" presStyleCnt="0"/>
      <dgm:spPr/>
    </dgm:pt>
    <dgm:pt modelId="{58913006-2E5A-4055-BFDC-61DC5A9B90CA}" type="pres">
      <dgm:prSet presAssocID="{B0CF2494-38B6-4D2B-8FB0-71821D5A35AF}" presName="hierChild3" presStyleCnt="0"/>
      <dgm:spPr/>
    </dgm:pt>
  </dgm:ptLst>
  <dgm:cxnLst>
    <dgm:cxn modelId="{E4F25905-ED7F-4420-9BE8-BD2B2E041C6D}" type="presOf" srcId="{D4FE6050-681D-44F3-8006-2E8B17771220}" destId="{D9A4419D-D157-4FD7-9731-412214789209}" srcOrd="1" destOrd="0" presId="urn:microsoft.com/office/officeart/2005/8/layout/orgChart1"/>
    <dgm:cxn modelId="{33860206-7664-4492-9D94-F26F819FE851}" type="presOf" srcId="{235635BC-2955-4E62-B581-66839019FA5D}" destId="{999EF5C1-4127-4D5C-9B77-543AD4B8938F}" srcOrd="0" destOrd="0" presId="urn:microsoft.com/office/officeart/2005/8/layout/orgChart1"/>
    <dgm:cxn modelId="{9E178D18-7381-4746-B837-20A88B96425B}" srcId="{22EB0A6E-FB8C-4049-B66E-B966A04A0AA6}" destId="{B0CF2494-38B6-4D2B-8FB0-71821D5A35AF}" srcOrd="0" destOrd="0" parTransId="{74097CD6-62B4-4A6A-BC62-E3F015D48400}" sibTransId="{D1CD32FF-E24A-4A18-B127-277F418588E9}"/>
    <dgm:cxn modelId="{3FD68B25-C7E5-4A1F-90C7-D7BC27DCDDAB}" srcId="{3C27D83A-C6D3-4D45-8FE4-7EA81C9CE5E5}" destId="{3C3316C5-82C1-4BCC-BAA3-D4C854AF74AC}" srcOrd="2" destOrd="0" parTransId="{D89CC774-897B-44E6-B887-F74621243AA5}" sibTransId="{D8DD6C4E-0B08-4948-A8E7-A87226D319C0}"/>
    <dgm:cxn modelId="{03DFDD25-60D2-4A0C-9054-BBDFAD4F9A7F}" type="presOf" srcId="{969B0078-6734-4339-82A2-F426A115B9A1}" destId="{A3590237-80F7-4953-A002-134745918102}" srcOrd="0" destOrd="0" presId="urn:microsoft.com/office/officeart/2005/8/layout/orgChart1"/>
    <dgm:cxn modelId="{A553DC28-8A12-429B-9140-0B94E9941742}" srcId="{B0CF2494-38B6-4D2B-8FB0-71821D5A35AF}" destId="{FB42C429-BC40-49C6-A96C-7DA57CD522EC}" srcOrd="0" destOrd="0" parTransId="{969B0078-6734-4339-82A2-F426A115B9A1}" sibTransId="{66A4E299-17C8-4A6E-941E-85351404972D}"/>
    <dgm:cxn modelId="{2642C92A-E1B0-4CD9-898B-E2416B8E62E4}" srcId="{FB42C429-BC40-49C6-A96C-7DA57CD522EC}" destId="{D4FE6050-681D-44F3-8006-2E8B17771220}" srcOrd="1" destOrd="0" parTransId="{8B7978C8-9CEA-4AFC-A682-EE70B744AB7B}" sibTransId="{B7DE53BE-36AB-48EB-9E79-ABA5236854F8}"/>
    <dgm:cxn modelId="{BE85BE33-313E-40CA-B385-0FA1F6DACE1E}" type="presOf" srcId="{DDF48E29-CCD6-4CC2-9DD6-1BAB27C8C62A}" destId="{5F933A44-776E-4D03-8C83-98A86806CEB9}" srcOrd="0" destOrd="0" presId="urn:microsoft.com/office/officeart/2005/8/layout/orgChart1"/>
    <dgm:cxn modelId="{F435423A-8B67-4051-8783-B8D808F8B78C}" srcId="{DDF48E29-CCD6-4CC2-9DD6-1BAB27C8C62A}" destId="{1749EBD2-7CA4-4219-8083-997ECC4B555C}" srcOrd="2" destOrd="0" parTransId="{4CD992D7-F24F-4336-9A4E-1658991DAE6B}" sibTransId="{FA2B8591-045E-4857-9157-5AB1250A2219}"/>
    <dgm:cxn modelId="{6A0F413C-4B6E-45F4-B28A-0CC637938C20}" type="presOf" srcId="{3C27D83A-C6D3-4D45-8FE4-7EA81C9CE5E5}" destId="{E7C1527E-5BED-4319-8EEC-EFC4F87923CF}" srcOrd="0" destOrd="0" presId="urn:microsoft.com/office/officeart/2005/8/layout/orgChart1"/>
    <dgm:cxn modelId="{FAB5A33F-F50A-41AC-9BE5-8F77BE354232}" type="presOf" srcId="{EA0F4142-909A-45BE-AF9F-8072C51899A6}" destId="{7F9E6461-FD14-477F-AF6D-15967310FF61}" srcOrd="0" destOrd="0" presId="urn:microsoft.com/office/officeart/2005/8/layout/orgChart1"/>
    <dgm:cxn modelId="{48F00A41-E1D1-4899-9209-B842EA937903}" type="presOf" srcId="{EA0F4142-909A-45BE-AF9F-8072C51899A6}" destId="{40D542B6-4B0B-4B90-82FA-9E56B6FC0D56}" srcOrd="1" destOrd="0" presId="urn:microsoft.com/office/officeart/2005/8/layout/orgChart1"/>
    <dgm:cxn modelId="{C7D91442-7044-48D0-9E7E-AADB3A401D82}" type="presOf" srcId="{1749EBD2-7CA4-4219-8083-997ECC4B555C}" destId="{61A0EF2D-E29A-4BA3-9912-DDCF3063EEEF}" srcOrd="0" destOrd="0" presId="urn:microsoft.com/office/officeart/2005/8/layout/orgChart1"/>
    <dgm:cxn modelId="{2F349B44-1321-4938-AFAD-A4D1A172B659}" type="presOf" srcId="{0B072EBA-6941-45CA-9041-395DEB18CFE5}" destId="{4A1B6901-C787-42C8-9E3E-A293FB38D13E}" srcOrd="0" destOrd="0" presId="urn:microsoft.com/office/officeart/2005/8/layout/orgChart1"/>
    <dgm:cxn modelId="{B7648665-588E-48E5-A01F-E8B22CB1F377}" type="presOf" srcId="{D4FE6050-681D-44F3-8006-2E8B17771220}" destId="{0650A188-CF45-4B10-B4AE-F3BD30847E9C}" srcOrd="0" destOrd="0" presId="urn:microsoft.com/office/officeart/2005/8/layout/orgChart1"/>
    <dgm:cxn modelId="{27CBC865-4D99-4063-8718-D2DB579013CD}" type="presOf" srcId="{5356BF19-746C-4A57-A8A5-77659C8496C5}" destId="{D7D1BD47-A5C3-47E8-9ED9-42015FB44BD7}" srcOrd="0" destOrd="0" presId="urn:microsoft.com/office/officeart/2005/8/layout/orgChart1"/>
    <dgm:cxn modelId="{F1C31166-A395-4209-B803-17D0B041F962}" type="presOf" srcId="{F47AAFF9-9732-4992-987C-791CD86367F2}" destId="{59A50C17-6F5D-48AF-A61B-30F58A558830}" srcOrd="0" destOrd="0" presId="urn:microsoft.com/office/officeart/2005/8/layout/orgChart1"/>
    <dgm:cxn modelId="{D4774866-1A3E-4522-9D7D-737BCD876B0D}" type="presOf" srcId="{1749EBD2-7CA4-4219-8083-997ECC4B555C}" destId="{18EC10EC-3542-4F54-A359-D338E7D4EC6E}" srcOrd="1" destOrd="0" presId="urn:microsoft.com/office/officeart/2005/8/layout/orgChart1"/>
    <dgm:cxn modelId="{224B2969-F079-4B52-B981-FFFDAB1D5E8E}" type="presOf" srcId="{22EB0A6E-FB8C-4049-B66E-B966A04A0AA6}" destId="{8B3DCFC9-3B3A-408C-9F59-BEFCC406F4BB}" srcOrd="0" destOrd="0" presId="urn:microsoft.com/office/officeart/2005/8/layout/orgChart1"/>
    <dgm:cxn modelId="{22A3B449-ACC1-4963-B729-77B77129F47F}" type="presOf" srcId="{3C3316C5-82C1-4BCC-BAA3-D4C854AF74AC}" destId="{111CCFA3-E5E7-422C-ACD8-A6EB0C375F4B}" srcOrd="0" destOrd="0" presId="urn:microsoft.com/office/officeart/2005/8/layout/orgChart1"/>
    <dgm:cxn modelId="{D262FA6A-D9CE-45F8-AB41-487DF625C149}" type="presOf" srcId="{D0D6AB35-89D6-4C94-9D60-5156C249F939}" destId="{9EA2F171-EB5E-40E2-9EC6-E6BB960018A5}" srcOrd="1" destOrd="0" presId="urn:microsoft.com/office/officeart/2005/8/layout/orgChart1"/>
    <dgm:cxn modelId="{AC188F6C-D535-4BCF-BBE8-C39ECE3E3DEF}" type="presOf" srcId="{EAEA93F4-7E45-4637-B370-CC76E17C00B6}" destId="{1BF110C5-1623-4916-9FC4-68EECB0B4057}" srcOrd="0" destOrd="0" presId="urn:microsoft.com/office/officeart/2005/8/layout/orgChart1"/>
    <dgm:cxn modelId="{DA23EC6C-C0F6-468F-AFAB-51D340E0FD4A}" type="presOf" srcId="{FB42C429-BC40-49C6-A96C-7DA57CD522EC}" destId="{8DDD1E8C-41BE-4E9E-A350-A2950AC1FC57}" srcOrd="1" destOrd="0" presId="urn:microsoft.com/office/officeart/2005/8/layout/orgChart1"/>
    <dgm:cxn modelId="{E527EF6F-1403-4814-83AF-CC546F444DC9}" type="presOf" srcId="{3C3316C5-82C1-4BCC-BAA3-D4C854AF74AC}" destId="{2BE57374-42A4-4784-8591-96A60B720054}" srcOrd="1" destOrd="0" presId="urn:microsoft.com/office/officeart/2005/8/layout/orgChart1"/>
    <dgm:cxn modelId="{AA521471-93C5-4353-9B6C-45343EEBCBD4}" srcId="{FB42C429-BC40-49C6-A96C-7DA57CD522EC}" destId="{737976C5-15F9-4CCC-9AED-363F5C4630AF}" srcOrd="2" destOrd="0" parTransId="{5356BF19-746C-4A57-A8A5-77659C8496C5}" sibTransId="{6A0D5FBC-CBD5-4CB2-A8A7-10AA9A71CB18}"/>
    <dgm:cxn modelId="{18799E72-7A0C-4F73-967D-026C186EA01E}" type="presOf" srcId="{1B25494E-D66E-46EE-989F-F2A29C0EB66D}" destId="{A0BB33FF-F48C-4B41-8F9D-10690FEFC5A4}" srcOrd="0" destOrd="0" presId="urn:microsoft.com/office/officeart/2005/8/layout/orgChart1"/>
    <dgm:cxn modelId="{5162E177-02AC-498E-82EB-028FD57B81C3}" type="presOf" srcId="{B67524B8-68BF-4BEE-9ED2-C5DBF910D183}" destId="{374D3BAF-1426-4C0B-A3FD-362C53BA923E}" srcOrd="1" destOrd="0" presId="urn:microsoft.com/office/officeart/2005/8/layout/orgChart1"/>
    <dgm:cxn modelId="{4AC2FC77-6BF2-4ABE-BCBC-4E77A15AD37C}" type="presOf" srcId="{490BDE09-920F-4B7D-88F9-068C2DB22646}" destId="{04D43E2E-BEE4-40BF-B4E4-C324A8901D1F}" srcOrd="0" destOrd="0" presId="urn:microsoft.com/office/officeart/2005/8/layout/orgChart1"/>
    <dgm:cxn modelId="{F171EB7C-6B29-4019-9A2F-4B93623CB616}" type="presOf" srcId="{B0CF2494-38B6-4D2B-8FB0-71821D5A35AF}" destId="{1FF6FFD7-CFA6-4DCF-93AD-F060D3E44942}" srcOrd="1" destOrd="0" presId="urn:microsoft.com/office/officeart/2005/8/layout/orgChart1"/>
    <dgm:cxn modelId="{265B3A84-3CA8-4509-8F5F-0CED71FA4FF8}" type="presOf" srcId="{D0D6AB35-89D6-4C94-9D60-5156C249F939}" destId="{65954341-33DC-4B07-A5CF-45E7484E6D8E}" srcOrd="0" destOrd="0" presId="urn:microsoft.com/office/officeart/2005/8/layout/orgChart1"/>
    <dgm:cxn modelId="{D9AB7989-39E3-450A-9075-4C6B9270F129}" type="presOf" srcId="{F47AAFF9-9732-4992-987C-791CD86367F2}" destId="{428BB140-19C7-4033-9B1A-D43211B969ED}" srcOrd="1" destOrd="0" presId="urn:microsoft.com/office/officeart/2005/8/layout/orgChart1"/>
    <dgm:cxn modelId="{DCC3AD89-29E0-4D6F-A578-C585BE89E13C}" srcId="{B0CF2494-38B6-4D2B-8FB0-71821D5A35AF}" destId="{DDF48E29-CCD6-4CC2-9DD6-1BAB27C8C62A}" srcOrd="2" destOrd="0" parTransId="{490BDE09-920F-4B7D-88F9-068C2DB22646}" sibTransId="{0E2E0864-063D-4DB9-B019-D546797F343E}"/>
    <dgm:cxn modelId="{99760F8A-2F51-4A1F-AE5F-A3974AD61161}" type="presOf" srcId="{D89CC774-897B-44E6-B887-F74621243AA5}" destId="{191B0A30-37EA-4C9A-8115-F77171A73C8B}" srcOrd="0" destOrd="0" presId="urn:microsoft.com/office/officeart/2005/8/layout/orgChart1"/>
    <dgm:cxn modelId="{91C44993-A5CA-447A-A2B2-329D76FDF193}" type="presOf" srcId="{B67524B8-68BF-4BEE-9ED2-C5DBF910D183}" destId="{F196F4B7-157D-4ED1-A507-AFE5C7E65EA2}" srcOrd="0" destOrd="0" presId="urn:microsoft.com/office/officeart/2005/8/layout/orgChart1"/>
    <dgm:cxn modelId="{02FC9A9E-4F2E-42A7-9F98-0B885DB97BDD}" srcId="{DDF48E29-CCD6-4CC2-9DD6-1BAB27C8C62A}" destId="{F47AAFF9-9732-4992-987C-791CD86367F2}" srcOrd="0" destOrd="0" parTransId="{EAEA93F4-7E45-4637-B370-CC76E17C00B6}" sibTransId="{83C6710B-8DB0-4522-80A1-ED8083530D1A}"/>
    <dgm:cxn modelId="{8FDD8BA0-E4D0-448A-81BF-92A0FDBF6254}" type="presOf" srcId="{737976C5-15F9-4CCC-9AED-363F5C4630AF}" destId="{153C7E8C-D039-4B75-AD13-77561D2A109D}" srcOrd="1" destOrd="0" presId="urn:microsoft.com/office/officeart/2005/8/layout/orgChart1"/>
    <dgm:cxn modelId="{188563A1-F1B0-49DD-BB54-7B99FFE60982}" srcId="{3C27D83A-C6D3-4D45-8FE4-7EA81C9CE5E5}" destId="{B67524B8-68BF-4BEE-9ED2-C5DBF910D183}" srcOrd="0" destOrd="0" parTransId="{BB578DF3-9F63-44F4-9622-22F620D4E90F}" sibTransId="{F684079E-FACB-40B2-8C4F-D032A9278CA6}"/>
    <dgm:cxn modelId="{614A10B0-5FF4-465D-9CC0-39A7108027C3}" srcId="{3C27D83A-C6D3-4D45-8FE4-7EA81C9CE5E5}" destId="{0B072EBA-6941-45CA-9041-395DEB18CFE5}" srcOrd="1" destOrd="0" parTransId="{235635BC-2955-4E62-B581-66839019FA5D}" sibTransId="{6F7B05E3-A720-40F6-8AC5-27E491FCABA6}"/>
    <dgm:cxn modelId="{772F81B0-F21B-4A87-9A9A-6FDD3BE03544}" type="presOf" srcId="{DDF48E29-CCD6-4CC2-9DD6-1BAB27C8C62A}" destId="{D4466516-1348-4283-9C63-8DDB099E6E73}" srcOrd="1" destOrd="0" presId="urn:microsoft.com/office/officeart/2005/8/layout/orgChart1"/>
    <dgm:cxn modelId="{7F77E9B5-4E56-4DFF-AE59-DA83AE6444D4}" type="presOf" srcId="{737976C5-15F9-4CCC-9AED-363F5C4630AF}" destId="{14483B79-CA79-4E5F-812E-100C7500E08B}" srcOrd="0" destOrd="0" presId="urn:microsoft.com/office/officeart/2005/8/layout/orgChart1"/>
    <dgm:cxn modelId="{B0EBCBBB-5871-40A9-8D54-7D6904004F20}" type="presOf" srcId="{B0CF2494-38B6-4D2B-8FB0-71821D5A35AF}" destId="{D79C5842-15CE-4541-8305-8F6997719417}" srcOrd="0" destOrd="0" presId="urn:microsoft.com/office/officeart/2005/8/layout/orgChart1"/>
    <dgm:cxn modelId="{147AA1C7-32C2-4C2C-8820-45E741BECC7E}" type="presOf" srcId="{4CD992D7-F24F-4336-9A4E-1658991DAE6B}" destId="{96B4E8B8-543B-46A5-9AE3-36EC0FEF701B}" srcOrd="0" destOrd="0" presId="urn:microsoft.com/office/officeart/2005/8/layout/orgChart1"/>
    <dgm:cxn modelId="{1A90FBCC-D150-4378-AE5C-F10D7AA6BBD0}" type="presOf" srcId="{3C27D83A-C6D3-4D45-8FE4-7EA81C9CE5E5}" destId="{2D471E03-F376-4826-9278-93E5F56BB479}" srcOrd="1" destOrd="0" presId="urn:microsoft.com/office/officeart/2005/8/layout/orgChart1"/>
    <dgm:cxn modelId="{78616DCD-5EAE-45F5-A6CD-98B02EFC8036}" type="presOf" srcId="{FB42C429-BC40-49C6-A96C-7DA57CD522EC}" destId="{CF31E6BC-25B6-4CA7-9B12-FF9B0D10B355}" srcOrd="0" destOrd="0" presId="urn:microsoft.com/office/officeart/2005/8/layout/orgChart1"/>
    <dgm:cxn modelId="{C7DBACCD-292D-4ABC-9DC8-F7ECE221FC8B}" type="presOf" srcId="{BB578DF3-9F63-44F4-9622-22F620D4E90F}" destId="{A633DF03-A114-4A94-BB94-FEC7E6981AF1}" srcOrd="0" destOrd="0" presId="urn:microsoft.com/office/officeart/2005/8/layout/orgChart1"/>
    <dgm:cxn modelId="{A5594CD4-0805-4906-ABE4-C641628F40D6}" type="presOf" srcId="{0B072EBA-6941-45CA-9041-395DEB18CFE5}" destId="{A8A92B6E-187C-4FB3-8058-088EFE0B41D2}" srcOrd="1" destOrd="0" presId="urn:microsoft.com/office/officeart/2005/8/layout/orgChart1"/>
    <dgm:cxn modelId="{D22687D8-3C21-40BF-8D1F-D0635819E6C4}" type="presOf" srcId="{C995921E-723A-4A11-97C1-0702BD5FAE5D}" destId="{40F71D7B-91E9-437B-A669-5FD39F7DE3C2}" srcOrd="0" destOrd="0" presId="urn:microsoft.com/office/officeart/2005/8/layout/orgChart1"/>
    <dgm:cxn modelId="{B91AE7DA-234F-4880-8CF9-4C69EBE30066}" srcId="{B0CF2494-38B6-4D2B-8FB0-71821D5A35AF}" destId="{3C27D83A-C6D3-4D45-8FE4-7EA81C9CE5E5}" srcOrd="1" destOrd="0" parTransId="{C995921E-723A-4A11-97C1-0702BD5FAE5D}" sibTransId="{D2DA510E-5386-4759-8986-8A02C2FF3D5B}"/>
    <dgm:cxn modelId="{E49C91EE-8C97-4CA9-B224-F65DE11DC427}" srcId="{FB42C429-BC40-49C6-A96C-7DA57CD522EC}" destId="{D0D6AB35-89D6-4C94-9D60-5156C249F939}" srcOrd="0" destOrd="0" parTransId="{2CD080C4-42DA-4441-9E2C-C26DB087D221}" sibTransId="{851A6FED-8989-4E5A-8E0E-D6C4D610035F}"/>
    <dgm:cxn modelId="{69BD86EF-9085-4D45-92D1-6C9DA1F1A526}" type="presOf" srcId="{8B7978C8-9CEA-4AFC-A682-EE70B744AB7B}" destId="{6378D6E7-886A-4B05-9104-733202391F59}" srcOrd="0" destOrd="0" presId="urn:microsoft.com/office/officeart/2005/8/layout/orgChart1"/>
    <dgm:cxn modelId="{2E3970F3-B518-4FF0-AA9C-0A59CF7C68BF}" type="presOf" srcId="{2CD080C4-42DA-4441-9E2C-C26DB087D221}" destId="{C9C154FA-4E83-4803-8291-F2B576F64B91}" srcOrd="0" destOrd="0" presId="urn:microsoft.com/office/officeart/2005/8/layout/orgChart1"/>
    <dgm:cxn modelId="{470797F4-F199-4D63-9621-D2F7FFF2EEE7}" srcId="{DDF48E29-CCD6-4CC2-9DD6-1BAB27C8C62A}" destId="{EA0F4142-909A-45BE-AF9F-8072C51899A6}" srcOrd="1" destOrd="0" parTransId="{1B25494E-D66E-46EE-989F-F2A29C0EB66D}" sibTransId="{48138498-A1B3-47AB-863C-515EFBB8C414}"/>
    <dgm:cxn modelId="{8FA14B34-E318-4017-8DB0-5FD7208BFE18}" type="presParOf" srcId="{8B3DCFC9-3B3A-408C-9F59-BEFCC406F4BB}" destId="{54C896BE-A555-45BA-B467-5F53C6D550F4}" srcOrd="0" destOrd="0" presId="urn:microsoft.com/office/officeart/2005/8/layout/orgChart1"/>
    <dgm:cxn modelId="{F51D1677-6A39-4FC7-9A1A-6EB5CF9C76F6}" type="presParOf" srcId="{54C896BE-A555-45BA-B467-5F53C6D550F4}" destId="{17D8A887-1FC8-48D5-A605-A98F0A1D40A0}" srcOrd="0" destOrd="0" presId="urn:microsoft.com/office/officeart/2005/8/layout/orgChart1"/>
    <dgm:cxn modelId="{295227E0-0173-4AE7-9BD5-A80CA12810D8}" type="presParOf" srcId="{17D8A887-1FC8-48D5-A605-A98F0A1D40A0}" destId="{D79C5842-15CE-4541-8305-8F6997719417}" srcOrd="0" destOrd="0" presId="urn:microsoft.com/office/officeart/2005/8/layout/orgChart1"/>
    <dgm:cxn modelId="{8131A801-98BA-4963-8D28-0A9660AC7EC8}" type="presParOf" srcId="{17D8A887-1FC8-48D5-A605-A98F0A1D40A0}" destId="{1FF6FFD7-CFA6-4DCF-93AD-F060D3E44942}" srcOrd="1" destOrd="0" presId="urn:microsoft.com/office/officeart/2005/8/layout/orgChart1"/>
    <dgm:cxn modelId="{261A85B3-894D-4693-A35D-771CFBE65084}" type="presParOf" srcId="{54C896BE-A555-45BA-B467-5F53C6D550F4}" destId="{568B3D32-3A37-41A9-88D9-46BF29E06B5A}" srcOrd="1" destOrd="0" presId="urn:microsoft.com/office/officeart/2005/8/layout/orgChart1"/>
    <dgm:cxn modelId="{4160C837-8E2E-4529-A634-0EFD35747D7B}" type="presParOf" srcId="{568B3D32-3A37-41A9-88D9-46BF29E06B5A}" destId="{A3590237-80F7-4953-A002-134745918102}" srcOrd="0" destOrd="0" presId="urn:microsoft.com/office/officeart/2005/8/layout/orgChart1"/>
    <dgm:cxn modelId="{AEE9DB28-E743-434B-ACF0-57DA124EE39D}" type="presParOf" srcId="{568B3D32-3A37-41A9-88D9-46BF29E06B5A}" destId="{0396A9A8-759A-4760-9E5B-91F1A99BA0A7}" srcOrd="1" destOrd="0" presId="urn:microsoft.com/office/officeart/2005/8/layout/orgChart1"/>
    <dgm:cxn modelId="{6804C007-4DB3-42CC-B2F8-977ADED10CEA}" type="presParOf" srcId="{0396A9A8-759A-4760-9E5B-91F1A99BA0A7}" destId="{E98CFE98-1107-4C08-A179-AB60EE778922}" srcOrd="0" destOrd="0" presId="urn:microsoft.com/office/officeart/2005/8/layout/orgChart1"/>
    <dgm:cxn modelId="{2D8CC8A0-9829-4FF7-A1E4-75075E2A57D2}" type="presParOf" srcId="{E98CFE98-1107-4C08-A179-AB60EE778922}" destId="{CF31E6BC-25B6-4CA7-9B12-FF9B0D10B355}" srcOrd="0" destOrd="0" presId="urn:microsoft.com/office/officeart/2005/8/layout/orgChart1"/>
    <dgm:cxn modelId="{2F0277CF-7A06-468C-93B4-74BB3381521F}" type="presParOf" srcId="{E98CFE98-1107-4C08-A179-AB60EE778922}" destId="{8DDD1E8C-41BE-4E9E-A350-A2950AC1FC57}" srcOrd="1" destOrd="0" presId="urn:microsoft.com/office/officeart/2005/8/layout/orgChart1"/>
    <dgm:cxn modelId="{996CB6FC-AD8D-495E-9410-3EA8BD25EF6C}" type="presParOf" srcId="{0396A9A8-759A-4760-9E5B-91F1A99BA0A7}" destId="{FD1F04D1-01D4-490E-ABF8-F8C54B292EB6}" srcOrd="1" destOrd="0" presId="urn:microsoft.com/office/officeart/2005/8/layout/orgChart1"/>
    <dgm:cxn modelId="{79AF1DDB-BD10-4BB8-A74A-CDF730E79518}" type="presParOf" srcId="{FD1F04D1-01D4-490E-ABF8-F8C54B292EB6}" destId="{C9C154FA-4E83-4803-8291-F2B576F64B91}" srcOrd="0" destOrd="0" presId="urn:microsoft.com/office/officeart/2005/8/layout/orgChart1"/>
    <dgm:cxn modelId="{668D4EBE-A039-4CF4-BF7A-D685FFE6CBEB}" type="presParOf" srcId="{FD1F04D1-01D4-490E-ABF8-F8C54B292EB6}" destId="{BDC48615-8F83-427F-AB66-6B2222ADDB89}" srcOrd="1" destOrd="0" presId="urn:microsoft.com/office/officeart/2005/8/layout/orgChart1"/>
    <dgm:cxn modelId="{25BC7BC0-F2A7-492C-A8C1-2ED5C612F1B2}" type="presParOf" srcId="{BDC48615-8F83-427F-AB66-6B2222ADDB89}" destId="{08431FF4-B515-4ADD-BB7B-7B4023B21392}" srcOrd="0" destOrd="0" presId="urn:microsoft.com/office/officeart/2005/8/layout/orgChart1"/>
    <dgm:cxn modelId="{8D7D8A0B-11BE-4838-859F-7291E46618F1}" type="presParOf" srcId="{08431FF4-B515-4ADD-BB7B-7B4023B21392}" destId="{65954341-33DC-4B07-A5CF-45E7484E6D8E}" srcOrd="0" destOrd="0" presId="urn:microsoft.com/office/officeart/2005/8/layout/orgChart1"/>
    <dgm:cxn modelId="{6BE9BC5B-7FE1-424B-89A2-432BE209F90B}" type="presParOf" srcId="{08431FF4-B515-4ADD-BB7B-7B4023B21392}" destId="{9EA2F171-EB5E-40E2-9EC6-E6BB960018A5}" srcOrd="1" destOrd="0" presId="urn:microsoft.com/office/officeart/2005/8/layout/orgChart1"/>
    <dgm:cxn modelId="{929E763C-5EBE-4134-9677-ED6317394B7F}" type="presParOf" srcId="{BDC48615-8F83-427F-AB66-6B2222ADDB89}" destId="{E22E2432-B3DB-4520-84D9-23B584E33905}" srcOrd="1" destOrd="0" presId="urn:microsoft.com/office/officeart/2005/8/layout/orgChart1"/>
    <dgm:cxn modelId="{D64D9FB7-9389-48B2-A23E-0DE528C43876}" type="presParOf" srcId="{BDC48615-8F83-427F-AB66-6B2222ADDB89}" destId="{A10FBF03-4A4D-468F-AB05-DB80CA85D6C0}" srcOrd="2" destOrd="0" presId="urn:microsoft.com/office/officeart/2005/8/layout/orgChart1"/>
    <dgm:cxn modelId="{811CB086-B1E5-4585-A939-EE7BD7ED1BA6}" type="presParOf" srcId="{FD1F04D1-01D4-490E-ABF8-F8C54B292EB6}" destId="{6378D6E7-886A-4B05-9104-733202391F59}" srcOrd="2" destOrd="0" presId="urn:microsoft.com/office/officeart/2005/8/layout/orgChart1"/>
    <dgm:cxn modelId="{BB303F35-EE2B-40A7-8BD3-F3FB99551212}" type="presParOf" srcId="{FD1F04D1-01D4-490E-ABF8-F8C54B292EB6}" destId="{D81A2E1C-C652-42AF-9ADF-CB87048036FE}" srcOrd="3" destOrd="0" presId="urn:microsoft.com/office/officeart/2005/8/layout/orgChart1"/>
    <dgm:cxn modelId="{16A79A32-BEA8-4E53-961C-3EB549D640ED}" type="presParOf" srcId="{D81A2E1C-C652-42AF-9ADF-CB87048036FE}" destId="{19B6B257-73C8-484B-A532-0402934D65D9}" srcOrd="0" destOrd="0" presId="urn:microsoft.com/office/officeart/2005/8/layout/orgChart1"/>
    <dgm:cxn modelId="{DB4034F2-FF9C-4E7E-9963-B66B096FF5A3}" type="presParOf" srcId="{19B6B257-73C8-484B-A532-0402934D65D9}" destId="{0650A188-CF45-4B10-B4AE-F3BD30847E9C}" srcOrd="0" destOrd="0" presId="urn:microsoft.com/office/officeart/2005/8/layout/orgChart1"/>
    <dgm:cxn modelId="{C280D888-C91B-4932-BD5C-D7387C0E993D}" type="presParOf" srcId="{19B6B257-73C8-484B-A532-0402934D65D9}" destId="{D9A4419D-D157-4FD7-9731-412214789209}" srcOrd="1" destOrd="0" presId="urn:microsoft.com/office/officeart/2005/8/layout/orgChart1"/>
    <dgm:cxn modelId="{BD0F014B-0B66-469E-A844-24B23E6EE6A4}" type="presParOf" srcId="{D81A2E1C-C652-42AF-9ADF-CB87048036FE}" destId="{0CEAA1C5-C8DF-4CA5-B231-280036EC5C53}" srcOrd="1" destOrd="0" presId="urn:microsoft.com/office/officeart/2005/8/layout/orgChart1"/>
    <dgm:cxn modelId="{5BEC8017-0516-4CE2-B6A8-39F669331253}" type="presParOf" srcId="{D81A2E1C-C652-42AF-9ADF-CB87048036FE}" destId="{10A9CCB5-6783-48F3-A03A-114A194E99B5}" srcOrd="2" destOrd="0" presId="urn:microsoft.com/office/officeart/2005/8/layout/orgChart1"/>
    <dgm:cxn modelId="{9BF6A297-2106-4BF3-A64E-B7323FF5E5F7}" type="presParOf" srcId="{FD1F04D1-01D4-490E-ABF8-F8C54B292EB6}" destId="{D7D1BD47-A5C3-47E8-9ED9-42015FB44BD7}" srcOrd="4" destOrd="0" presId="urn:microsoft.com/office/officeart/2005/8/layout/orgChart1"/>
    <dgm:cxn modelId="{C3AF86C6-1874-4BB2-9ECD-95B70DC0972E}" type="presParOf" srcId="{FD1F04D1-01D4-490E-ABF8-F8C54B292EB6}" destId="{ACADFFBD-CDE4-4ED8-A8D0-38EF36D25B32}" srcOrd="5" destOrd="0" presId="urn:microsoft.com/office/officeart/2005/8/layout/orgChart1"/>
    <dgm:cxn modelId="{505AB331-98CC-4EF5-8B19-6D059BE18277}" type="presParOf" srcId="{ACADFFBD-CDE4-4ED8-A8D0-38EF36D25B32}" destId="{7F0FEC42-C28D-491F-B899-A439C7EA72DA}" srcOrd="0" destOrd="0" presId="urn:microsoft.com/office/officeart/2005/8/layout/orgChart1"/>
    <dgm:cxn modelId="{5F2BD43F-278B-4A7D-AD42-66F15EAE8DF3}" type="presParOf" srcId="{7F0FEC42-C28D-491F-B899-A439C7EA72DA}" destId="{14483B79-CA79-4E5F-812E-100C7500E08B}" srcOrd="0" destOrd="0" presId="urn:microsoft.com/office/officeart/2005/8/layout/orgChart1"/>
    <dgm:cxn modelId="{AF322894-6B5F-455F-BBC7-83EB61DA280D}" type="presParOf" srcId="{7F0FEC42-C28D-491F-B899-A439C7EA72DA}" destId="{153C7E8C-D039-4B75-AD13-77561D2A109D}" srcOrd="1" destOrd="0" presId="urn:microsoft.com/office/officeart/2005/8/layout/orgChart1"/>
    <dgm:cxn modelId="{4892F0F1-768E-4F6A-8886-7EF79C319C8B}" type="presParOf" srcId="{ACADFFBD-CDE4-4ED8-A8D0-38EF36D25B32}" destId="{14FFA808-74AB-4C5E-89D5-F548B9DE8F93}" srcOrd="1" destOrd="0" presId="urn:microsoft.com/office/officeart/2005/8/layout/orgChart1"/>
    <dgm:cxn modelId="{60C3FAAC-6EC7-4AC6-B4A9-B54AC6211BE0}" type="presParOf" srcId="{ACADFFBD-CDE4-4ED8-A8D0-38EF36D25B32}" destId="{CEDF41CE-7274-4AB3-B4A2-7502C385BD87}" srcOrd="2" destOrd="0" presId="urn:microsoft.com/office/officeart/2005/8/layout/orgChart1"/>
    <dgm:cxn modelId="{514AA627-4B43-41CF-9A72-62DC0E2F9019}" type="presParOf" srcId="{0396A9A8-759A-4760-9E5B-91F1A99BA0A7}" destId="{2481A462-BE22-4203-AAB6-B866E84B04C8}" srcOrd="2" destOrd="0" presId="urn:microsoft.com/office/officeart/2005/8/layout/orgChart1"/>
    <dgm:cxn modelId="{8246CCB7-1E17-4584-A3E7-217A06B8DF2D}" type="presParOf" srcId="{568B3D32-3A37-41A9-88D9-46BF29E06B5A}" destId="{40F71D7B-91E9-437B-A669-5FD39F7DE3C2}" srcOrd="2" destOrd="0" presId="urn:microsoft.com/office/officeart/2005/8/layout/orgChart1"/>
    <dgm:cxn modelId="{ED755C18-0E32-4F7E-A282-CEE5F6A7CB09}" type="presParOf" srcId="{568B3D32-3A37-41A9-88D9-46BF29E06B5A}" destId="{4AECC9DA-37D4-4EC6-8C40-0AA65FC449B5}" srcOrd="3" destOrd="0" presId="urn:microsoft.com/office/officeart/2005/8/layout/orgChart1"/>
    <dgm:cxn modelId="{F82A8EA4-8856-4A79-AB08-8C3CB78DDDA8}" type="presParOf" srcId="{4AECC9DA-37D4-4EC6-8C40-0AA65FC449B5}" destId="{5F170654-CCF7-447C-9D48-25062A7FAB80}" srcOrd="0" destOrd="0" presId="urn:microsoft.com/office/officeart/2005/8/layout/orgChart1"/>
    <dgm:cxn modelId="{088F2823-2371-4BDE-A41B-250F506E5EAE}" type="presParOf" srcId="{5F170654-CCF7-447C-9D48-25062A7FAB80}" destId="{E7C1527E-5BED-4319-8EEC-EFC4F87923CF}" srcOrd="0" destOrd="0" presId="urn:microsoft.com/office/officeart/2005/8/layout/orgChart1"/>
    <dgm:cxn modelId="{400344CE-95DC-4F28-8D9C-E0C443BD076E}" type="presParOf" srcId="{5F170654-CCF7-447C-9D48-25062A7FAB80}" destId="{2D471E03-F376-4826-9278-93E5F56BB479}" srcOrd="1" destOrd="0" presId="urn:microsoft.com/office/officeart/2005/8/layout/orgChart1"/>
    <dgm:cxn modelId="{AE2A6C77-EB2F-4067-9F72-B8AFA6ECF453}" type="presParOf" srcId="{4AECC9DA-37D4-4EC6-8C40-0AA65FC449B5}" destId="{75110817-6355-4847-A3E0-8AB4D88C9732}" srcOrd="1" destOrd="0" presId="urn:microsoft.com/office/officeart/2005/8/layout/orgChart1"/>
    <dgm:cxn modelId="{C698CDB2-74F3-410B-8961-23757A52CF85}" type="presParOf" srcId="{75110817-6355-4847-A3E0-8AB4D88C9732}" destId="{A633DF03-A114-4A94-BB94-FEC7E6981AF1}" srcOrd="0" destOrd="0" presId="urn:microsoft.com/office/officeart/2005/8/layout/orgChart1"/>
    <dgm:cxn modelId="{68D90A23-85A0-46D9-9DEE-081D8F1E8F1D}" type="presParOf" srcId="{75110817-6355-4847-A3E0-8AB4D88C9732}" destId="{B822B328-EB92-4FBA-9DE1-72E3D8A8C8D7}" srcOrd="1" destOrd="0" presId="urn:microsoft.com/office/officeart/2005/8/layout/orgChart1"/>
    <dgm:cxn modelId="{0C170C01-CD1F-4AB6-9C78-990DC5C3C084}" type="presParOf" srcId="{B822B328-EB92-4FBA-9DE1-72E3D8A8C8D7}" destId="{4DAE8919-1799-4CA4-B749-B52CECC98BC9}" srcOrd="0" destOrd="0" presId="urn:microsoft.com/office/officeart/2005/8/layout/orgChart1"/>
    <dgm:cxn modelId="{458E92AF-4B7B-416E-9856-C6CFC236450E}" type="presParOf" srcId="{4DAE8919-1799-4CA4-B749-B52CECC98BC9}" destId="{F196F4B7-157D-4ED1-A507-AFE5C7E65EA2}" srcOrd="0" destOrd="0" presId="urn:microsoft.com/office/officeart/2005/8/layout/orgChart1"/>
    <dgm:cxn modelId="{4B28FA30-9224-41E6-873D-7961471E14F8}" type="presParOf" srcId="{4DAE8919-1799-4CA4-B749-B52CECC98BC9}" destId="{374D3BAF-1426-4C0B-A3FD-362C53BA923E}" srcOrd="1" destOrd="0" presId="urn:microsoft.com/office/officeart/2005/8/layout/orgChart1"/>
    <dgm:cxn modelId="{5A84997D-A76E-4F6C-A20C-9A30EB0CE901}" type="presParOf" srcId="{B822B328-EB92-4FBA-9DE1-72E3D8A8C8D7}" destId="{0FAE875B-7CA5-43AB-B01D-B834962F4505}" srcOrd="1" destOrd="0" presId="urn:microsoft.com/office/officeart/2005/8/layout/orgChart1"/>
    <dgm:cxn modelId="{7F3CCDCA-A29E-4645-B31C-1922A1D3A0B8}" type="presParOf" srcId="{B822B328-EB92-4FBA-9DE1-72E3D8A8C8D7}" destId="{18BF445A-E0DE-49EF-9F92-23AAECE9B9A5}" srcOrd="2" destOrd="0" presId="urn:microsoft.com/office/officeart/2005/8/layout/orgChart1"/>
    <dgm:cxn modelId="{5DD07ACE-EB9C-4752-A004-30034D7BE7C2}" type="presParOf" srcId="{75110817-6355-4847-A3E0-8AB4D88C9732}" destId="{999EF5C1-4127-4D5C-9B77-543AD4B8938F}" srcOrd="2" destOrd="0" presId="urn:microsoft.com/office/officeart/2005/8/layout/orgChart1"/>
    <dgm:cxn modelId="{B5416E7C-F74F-4F5E-B245-996327AF98A5}" type="presParOf" srcId="{75110817-6355-4847-A3E0-8AB4D88C9732}" destId="{5DA6FB60-5F76-455D-A2BF-5F45F2F145E3}" srcOrd="3" destOrd="0" presId="urn:microsoft.com/office/officeart/2005/8/layout/orgChart1"/>
    <dgm:cxn modelId="{F87DB401-B91E-4280-BD6C-5C927FB8B556}" type="presParOf" srcId="{5DA6FB60-5F76-455D-A2BF-5F45F2F145E3}" destId="{9FA848B6-E8BF-4455-A590-5F1C00030578}" srcOrd="0" destOrd="0" presId="urn:microsoft.com/office/officeart/2005/8/layout/orgChart1"/>
    <dgm:cxn modelId="{8783B2A8-CACA-42C1-AAA5-8D243FEAB2D4}" type="presParOf" srcId="{9FA848B6-E8BF-4455-A590-5F1C00030578}" destId="{4A1B6901-C787-42C8-9E3E-A293FB38D13E}" srcOrd="0" destOrd="0" presId="urn:microsoft.com/office/officeart/2005/8/layout/orgChart1"/>
    <dgm:cxn modelId="{EB82758A-525D-4B7F-A835-A29EBE8E2B61}" type="presParOf" srcId="{9FA848B6-E8BF-4455-A590-5F1C00030578}" destId="{A8A92B6E-187C-4FB3-8058-088EFE0B41D2}" srcOrd="1" destOrd="0" presId="urn:microsoft.com/office/officeart/2005/8/layout/orgChart1"/>
    <dgm:cxn modelId="{D8C9A5C5-4A85-471D-9EF9-E31D1A137261}" type="presParOf" srcId="{5DA6FB60-5F76-455D-A2BF-5F45F2F145E3}" destId="{38F6AC91-E40D-4EA8-B604-58CEFBE28DA3}" srcOrd="1" destOrd="0" presId="urn:microsoft.com/office/officeart/2005/8/layout/orgChart1"/>
    <dgm:cxn modelId="{3E6F23A3-4F94-4715-8534-4D9A71FDB6EC}" type="presParOf" srcId="{5DA6FB60-5F76-455D-A2BF-5F45F2F145E3}" destId="{DF3D1465-0331-4EA0-A2AA-02C1DEC1CD06}" srcOrd="2" destOrd="0" presId="urn:microsoft.com/office/officeart/2005/8/layout/orgChart1"/>
    <dgm:cxn modelId="{C8735EA2-2B66-4037-B0B9-855BB76FDA89}" type="presParOf" srcId="{75110817-6355-4847-A3E0-8AB4D88C9732}" destId="{191B0A30-37EA-4C9A-8115-F77171A73C8B}" srcOrd="4" destOrd="0" presId="urn:microsoft.com/office/officeart/2005/8/layout/orgChart1"/>
    <dgm:cxn modelId="{F5AF9A98-3EBD-45E8-8B08-F3B3EE205A35}" type="presParOf" srcId="{75110817-6355-4847-A3E0-8AB4D88C9732}" destId="{6FACB8EC-4B2E-46AD-AF03-6BE5BE91156C}" srcOrd="5" destOrd="0" presId="urn:microsoft.com/office/officeart/2005/8/layout/orgChart1"/>
    <dgm:cxn modelId="{4FABA4B0-CFDB-4341-9203-A98D8CD3611E}" type="presParOf" srcId="{6FACB8EC-4B2E-46AD-AF03-6BE5BE91156C}" destId="{E07A239D-52A4-4EB8-9E43-0EC227342C85}" srcOrd="0" destOrd="0" presId="urn:microsoft.com/office/officeart/2005/8/layout/orgChart1"/>
    <dgm:cxn modelId="{0D02BF68-BB2F-458C-B932-4232F2212984}" type="presParOf" srcId="{E07A239D-52A4-4EB8-9E43-0EC227342C85}" destId="{111CCFA3-E5E7-422C-ACD8-A6EB0C375F4B}" srcOrd="0" destOrd="0" presId="urn:microsoft.com/office/officeart/2005/8/layout/orgChart1"/>
    <dgm:cxn modelId="{91C7BEAA-48F9-4AB1-AC97-0D4F1D1C2343}" type="presParOf" srcId="{E07A239D-52A4-4EB8-9E43-0EC227342C85}" destId="{2BE57374-42A4-4784-8591-96A60B720054}" srcOrd="1" destOrd="0" presId="urn:microsoft.com/office/officeart/2005/8/layout/orgChart1"/>
    <dgm:cxn modelId="{8294B96F-CC37-4AF7-829C-285E443472CF}" type="presParOf" srcId="{6FACB8EC-4B2E-46AD-AF03-6BE5BE91156C}" destId="{DB78039C-C124-4AEF-B48C-ADCE80BABA18}" srcOrd="1" destOrd="0" presId="urn:microsoft.com/office/officeart/2005/8/layout/orgChart1"/>
    <dgm:cxn modelId="{6FD72C60-EB46-43C2-98F8-610D8227CBD1}" type="presParOf" srcId="{6FACB8EC-4B2E-46AD-AF03-6BE5BE91156C}" destId="{1E4FFB68-AC49-4504-8C64-2C610649ECA8}" srcOrd="2" destOrd="0" presId="urn:microsoft.com/office/officeart/2005/8/layout/orgChart1"/>
    <dgm:cxn modelId="{3932E23A-3886-499F-9748-E3CA81D73ABF}" type="presParOf" srcId="{4AECC9DA-37D4-4EC6-8C40-0AA65FC449B5}" destId="{CE1A6EEC-B740-4479-8BE2-F1EB1631B4B3}" srcOrd="2" destOrd="0" presId="urn:microsoft.com/office/officeart/2005/8/layout/orgChart1"/>
    <dgm:cxn modelId="{7DCE8FA4-41F8-44CC-BD0B-ADA726A2E757}" type="presParOf" srcId="{568B3D32-3A37-41A9-88D9-46BF29E06B5A}" destId="{04D43E2E-BEE4-40BF-B4E4-C324A8901D1F}" srcOrd="4" destOrd="0" presId="urn:microsoft.com/office/officeart/2005/8/layout/orgChart1"/>
    <dgm:cxn modelId="{2B99746C-2535-426D-8417-1B4F1A3A2966}" type="presParOf" srcId="{568B3D32-3A37-41A9-88D9-46BF29E06B5A}" destId="{106B7794-7603-4C8E-B291-DC56A3321471}" srcOrd="5" destOrd="0" presId="urn:microsoft.com/office/officeart/2005/8/layout/orgChart1"/>
    <dgm:cxn modelId="{47FCE9C0-01A5-49A0-BF51-98B81E97B5C8}" type="presParOf" srcId="{106B7794-7603-4C8E-B291-DC56A3321471}" destId="{2B2B0E84-7A8D-4B9D-9F47-CEECFBB58956}" srcOrd="0" destOrd="0" presId="urn:microsoft.com/office/officeart/2005/8/layout/orgChart1"/>
    <dgm:cxn modelId="{1A0ED718-644B-4E1D-932F-175163BFA267}" type="presParOf" srcId="{2B2B0E84-7A8D-4B9D-9F47-CEECFBB58956}" destId="{5F933A44-776E-4D03-8C83-98A86806CEB9}" srcOrd="0" destOrd="0" presId="urn:microsoft.com/office/officeart/2005/8/layout/orgChart1"/>
    <dgm:cxn modelId="{5E2089C8-19A2-46EC-9D8F-8B636B0B8B62}" type="presParOf" srcId="{2B2B0E84-7A8D-4B9D-9F47-CEECFBB58956}" destId="{D4466516-1348-4283-9C63-8DDB099E6E73}" srcOrd="1" destOrd="0" presId="urn:microsoft.com/office/officeart/2005/8/layout/orgChart1"/>
    <dgm:cxn modelId="{6F49BD8F-C7B5-4112-A36B-64E286990040}" type="presParOf" srcId="{106B7794-7603-4C8E-B291-DC56A3321471}" destId="{5F9CBA19-DB83-42AD-9667-E3AAA38CA6F8}" srcOrd="1" destOrd="0" presId="urn:microsoft.com/office/officeart/2005/8/layout/orgChart1"/>
    <dgm:cxn modelId="{30775F1B-EBFC-491D-B588-79EBCF48241A}" type="presParOf" srcId="{5F9CBA19-DB83-42AD-9667-E3AAA38CA6F8}" destId="{1BF110C5-1623-4916-9FC4-68EECB0B4057}" srcOrd="0" destOrd="0" presId="urn:microsoft.com/office/officeart/2005/8/layout/orgChart1"/>
    <dgm:cxn modelId="{8B5F7E67-0B5C-44B1-AB0A-05CBF1A29097}" type="presParOf" srcId="{5F9CBA19-DB83-42AD-9667-E3AAA38CA6F8}" destId="{9C505E83-8104-447C-921A-E3F0A77119A8}" srcOrd="1" destOrd="0" presId="urn:microsoft.com/office/officeart/2005/8/layout/orgChart1"/>
    <dgm:cxn modelId="{223BCFE0-88D4-48C3-829A-BEC07839E298}" type="presParOf" srcId="{9C505E83-8104-447C-921A-E3F0A77119A8}" destId="{EC42D137-1541-4671-BB59-EEDFDE8872A0}" srcOrd="0" destOrd="0" presId="urn:microsoft.com/office/officeart/2005/8/layout/orgChart1"/>
    <dgm:cxn modelId="{09E2394A-65BE-4536-87FF-60F81C4E99E5}" type="presParOf" srcId="{EC42D137-1541-4671-BB59-EEDFDE8872A0}" destId="{59A50C17-6F5D-48AF-A61B-30F58A558830}" srcOrd="0" destOrd="0" presId="urn:microsoft.com/office/officeart/2005/8/layout/orgChart1"/>
    <dgm:cxn modelId="{1500E7C7-D9C0-417B-931C-31A928761FA1}" type="presParOf" srcId="{EC42D137-1541-4671-BB59-EEDFDE8872A0}" destId="{428BB140-19C7-4033-9B1A-D43211B969ED}" srcOrd="1" destOrd="0" presId="urn:microsoft.com/office/officeart/2005/8/layout/orgChart1"/>
    <dgm:cxn modelId="{F033528B-412F-4944-81D4-1EBB27E073FE}" type="presParOf" srcId="{9C505E83-8104-447C-921A-E3F0A77119A8}" destId="{ADE32933-52BC-49B7-9B6F-35219D2DB713}" srcOrd="1" destOrd="0" presId="urn:microsoft.com/office/officeart/2005/8/layout/orgChart1"/>
    <dgm:cxn modelId="{014C4D7C-E260-41B3-BA90-0C2E9B1F872C}" type="presParOf" srcId="{9C505E83-8104-447C-921A-E3F0A77119A8}" destId="{7718B474-42FB-4F8D-8EAB-0EF4D276590B}" srcOrd="2" destOrd="0" presId="urn:microsoft.com/office/officeart/2005/8/layout/orgChart1"/>
    <dgm:cxn modelId="{735B05D2-171D-498B-9C0A-C46BB1BE3CDF}" type="presParOf" srcId="{5F9CBA19-DB83-42AD-9667-E3AAA38CA6F8}" destId="{A0BB33FF-F48C-4B41-8F9D-10690FEFC5A4}" srcOrd="2" destOrd="0" presId="urn:microsoft.com/office/officeart/2005/8/layout/orgChart1"/>
    <dgm:cxn modelId="{EC409D69-FCF8-4FB0-9625-6EA02FC52A88}" type="presParOf" srcId="{5F9CBA19-DB83-42AD-9667-E3AAA38CA6F8}" destId="{DF512110-AA2F-49BB-95FA-0A756AFDA829}" srcOrd="3" destOrd="0" presId="urn:microsoft.com/office/officeart/2005/8/layout/orgChart1"/>
    <dgm:cxn modelId="{47CFAC43-2492-4640-8DD6-B9A3541FC642}" type="presParOf" srcId="{DF512110-AA2F-49BB-95FA-0A756AFDA829}" destId="{1EE0C77D-DC2E-43DB-BA89-23B5295039D7}" srcOrd="0" destOrd="0" presId="urn:microsoft.com/office/officeart/2005/8/layout/orgChart1"/>
    <dgm:cxn modelId="{79045AF8-B8F9-4626-A224-7F20B8736C24}" type="presParOf" srcId="{1EE0C77D-DC2E-43DB-BA89-23B5295039D7}" destId="{7F9E6461-FD14-477F-AF6D-15967310FF61}" srcOrd="0" destOrd="0" presId="urn:microsoft.com/office/officeart/2005/8/layout/orgChart1"/>
    <dgm:cxn modelId="{F0B59278-11B4-470F-8289-C228E66B80D0}" type="presParOf" srcId="{1EE0C77D-DC2E-43DB-BA89-23B5295039D7}" destId="{40D542B6-4B0B-4B90-82FA-9E56B6FC0D56}" srcOrd="1" destOrd="0" presId="urn:microsoft.com/office/officeart/2005/8/layout/orgChart1"/>
    <dgm:cxn modelId="{78AFEB27-A948-47C6-B481-6B2027AE34B9}" type="presParOf" srcId="{DF512110-AA2F-49BB-95FA-0A756AFDA829}" destId="{6155676C-5050-4B2C-A6D2-4F28E5590FE6}" srcOrd="1" destOrd="0" presId="urn:microsoft.com/office/officeart/2005/8/layout/orgChart1"/>
    <dgm:cxn modelId="{C7130AF7-3FC0-45F9-AB40-561181EAC1AE}" type="presParOf" srcId="{DF512110-AA2F-49BB-95FA-0A756AFDA829}" destId="{ACA4EB3C-9D21-4760-89B7-3298B366CC3B}" srcOrd="2" destOrd="0" presId="urn:microsoft.com/office/officeart/2005/8/layout/orgChart1"/>
    <dgm:cxn modelId="{AD1AB5B8-A961-4EEC-B02B-3414739BA9A4}" type="presParOf" srcId="{5F9CBA19-DB83-42AD-9667-E3AAA38CA6F8}" destId="{96B4E8B8-543B-46A5-9AE3-36EC0FEF701B}" srcOrd="4" destOrd="0" presId="urn:microsoft.com/office/officeart/2005/8/layout/orgChart1"/>
    <dgm:cxn modelId="{29DAFECD-FC14-4EDF-8BC5-9959B921081E}" type="presParOf" srcId="{5F9CBA19-DB83-42AD-9667-E3AAA38CA6F8}" destId="{71B29FEB-CF48-4BBD-B550-9974C2A548B1}" srcOrd="5" destOrd="0" presId="urn:microsoft.com/office/officeart/2005/8/layout/orgChart1"/>
    <dgm:cxn modelId="{190431E9-FEFF-4EA3-9A10-6AA375345662}" type="presParOf" srcId="{71B29FEB-CF48-4BBD-B550-9974C2A548B1}" destId="{406594FC-7EB6-40B0-A546-95B8A128CBEE}" srcOrd="0" destOrd="0" presId="urn:microsoft.com/office/officeart/2005/8/layout/orgChart1"/>
    <dgm:cxn modelId="{FD7F9689-2162-4437-8B27-CF8CBB8DC0DE}" type="presParOf" srcId="{406594FC-7EB6-40B0-A546-95B8A128CBEE}" destId="{61A0EF2D-E29A-4BA3-9912-DDCF3063EEEF}" srcOrd="0" destOrd="0" presId="urn:microsoft.com/office/officeart/2005/8/layout/orgChart1"/>
    <dgm:cxn modelId="{F52C17AB-51A0-487D-B246-CA14E030E8A0}" type="presParOf" srcId="{406594FC-7EB6-40B0-A546-95B8A128CBEE}" destId="{18EC10EC-3542-4F54-A359-D338E7D4EC6E}" srcOrd="1" destOrd="0" presId="urn:microsoft.com/office/officeart/2005/8/layout/orgChart1"/>
    <dgm:cxn modelId="{9C640990-EFE6-4E5E-B5AD-20A3279724F9}" type="presParOf" srcId="{71B29FEB-CF48-4BBD-B550-9974C2A548B1}" destId="{3734809F-288E-4743-AD4A-8E761914A4C2}" srcOrd="1" destOrd="0" presId="urn:microsoft.com/office/officeart/2005/8/layout/orgChart1"/>
    <dgm:cxn modelId="{02131F2B-22ED-48B8-9A7E-42BD3547853C}" type="presParOf" srcId="{71B29FEB-CF48-4BBD-B550-9974C2A548B1}" destId="{E8263A98-1BCB-4EB6-B3E1-C2EFD8E66687}" srcOrd="2" destOrd="0" presId="urn:microsoft.com/office/officeart/2005/8/layout/orgChart1"/>
    <dgm:cxn modelId="{39028C83-F3A0-45B5-8693-99678125CC20}" type="presParOf" srcId="{106B7794-7603-4C8E-B291-DC56A3321471}" destId="{FC7A9F6A-20CC-4798-AF3F-32F761EF0A74}" srcOrd="2" destOrd="0" presId="urn:microsoft.com/office/officeart/2005/8/layout/orgChart1"/>
    <dgm:cxn modelId="{4F2AF4DE-3D76-4067-9015-6D890EA730A6}" type="presParOf" srcId="{54C896BE-A555-45BA-B467-5F53C6D550F4}" destId="{58913006-2E5A-4055-BFDC-61DC5A9B90C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556FAE-7A00-4F9A-BAB5-D41A0E32BF3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C6D65918-D79D-4E1B-9E65-8ADF05D1D6DB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cv2.imread (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image_path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90EDBF8-E224-4E15-B0A6-F0D586637565}" type="par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0BADC918-11DF-42F2-8F60-EFC9100D319A}" type="sib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BD196BAC-606F-464B-A4F0-01B299053F6E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image_path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03351C-0A0A-48B2-AD64-A4AD837B1D18}" type="par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CC50AC3C-515D-41A2-8E1E-EA8603030DC0}" type="sib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1AA29A21-6F46-4531-8E5E-BA9EAC27D8CA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D47474-3233-4100-BAC7-FB5B8E4D8C9A}" type="par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F98D3223-E26E-4B7C-A700-F988885BCB31}" type="sib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35715196-0911-452D-A3C6-6686F0EB8093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cv2.cvtColor (image,cv2.COLOR_BGR2GRAY)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2185408-0284-457F-BC52-94317A1DEF52}" type="par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010CB9DB-AF85-4355-812E-BA9DFE5E0A30}" type="sib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4B2DC9EB-BFF5-4CCE-90BA-10C0601F478D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C506487-8FEF-4A19-A949-22DB0394DDC4}" type="par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DB213CA6-C9DC-4796-80E6-ECBB0A26A386}" type="sib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C6E2B3C5-6D63-4959-9E44-8F2641E3E6B6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ABA8848-F102-406D-9143-B31776A36C7B}" type="par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E58A3263-99E9-4774-B42B-39DC1110D432}" type="sib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FA752B27-1938-4CCB-89D0-5F0639F0D8B8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cv2.cvtColor (image,cv2.COLOR_BGR2HSV)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90BE44-C3B7-448B-853C-F7240FD52FE2}" type="par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52C0535-98C2-4030-8937-C45F3AF3E9E6}" type="sib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06F825E-B137-4E4A-961D-7813AD53CE19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6680ADB-943A-4D40-BCF1-98CF7D1DDDC6}" type="par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95B9444A-A479-4B47-86F7-07751B87E931}" type="sib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42906ADA-9CA8-4FA0-81B1-58212E0493A5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7089F1C-5D7E-429D-B88F-F4AF89E8A916}" type="par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4C9BAB77-7A69-490D-B955-F3F360E5A28F}" type="sib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5C86325C-D9AB-412E-8723-3DC6046D7EC0}" type="pres">
      <dgm:prSet presAssocID="{DF556FAE-7A00-4F9A-BAB5-D41A0E32BF3E}" presName="vert0" presStyleCnt="0">
        <dgm:presLayoutVars>
          <dgm:dir/>
          <dgm:animOne val="branch"/>
          <dgm:animLvl val="lvl"/>
        </dgm:presLayoutVars>
      </dgm:prSet>
      <dgm:spPr/>
    </dgm:pt>
    <dgm:pt modelId="{5F639D07-B7B9-42E9-88B3-11A15151A25E}" type="pres">
      <dgm:prSet presAssocID="{C6D65918-D79D-4E1B-9E65-8ADF05D1D6DB}" presName="thickLine" presStyleLbl="alignNode1" presStyleIdx="0" presStyleCnt="3"/>
      <dgm:spPr/>
    </dgm:pt>
    <dgm:pt modelId="{D3308C07-7E83-4AC3-B236-725DD4B4FCBA}" type="pres">
      <dgm:prSet presAssocID="{C6D65918-D79D-4E1B-9E65-8ADF05D1D6DB}" presName="horz1" presStyleCnt="0"/>
      <dgm:spPr/>
    </dgm:pt>
    <dgm:pt modelId="{8EC002FA-99F4-4D1F-9D92-92510F629C14}" type="pres">
      <dgm:prSet presAssocID="{C6D65918-D79D-4E1B-9E65-8ADF05D1D6DB}" presName="tx1" presStyleLbl="revTx" presStyleIdx="0" presStyleCnt="9"/>
      <dgm:spPr/>
    </dgm:pt>
    <dgm:pt modelId="{D238F556-1A3A-4703-84BE-C30E0DC94089}" type="pres">
      <dgm:prSet presAssocID="{C6D65918-D79D-4E1B-9E65-8ADF05D1D6DB}" presName="vert1" presStyleCnt="0"/>
      <dgm:spPr/>
    </dgm:pt>
    <dgm:pt modelId="{64674D60-1722-4A8B-BB45-C0352010F2BC}" type="pres">
      <dgm:prSet presAssocID="{BD196BAC-606F-464B-A4F0-01B299053F6E}" presName="vertSpace2a" presStyleCnt="0"/>
      <dgm:spPr/>
    </dgm:pt>
    <dgm:pt modelId="{C6171E09-0A43-4CE1-A219-749CCB310CE4}" type="pres">
      <dgm:prSet presAssocID="{BD196BAC-606F-464B-A4F0-01B299053F6E}" presName="horz2" presStyleCnt="0"/>
      <dgm:spPr/>
    </dgm:pt>
    <dgm:pt modelId="{9527AD13-8C41-4326-BA60-B0FD6663C4EE}" type="pres">
      <dgm:prSet presAssocID="{BD196BAC-606F-464B-A4F0-01B299053F6E}" presName="horzSpace2" presStyleCnt="0"/>
      <dgm:spPr/>
    </dgm:pt>
    <dgm:pt modelId="{05074A74-F392-4AC6-9197-DBE80E7D604B}" type="pres">
      <dgm:prSet presAssocID="{BD196BAC-606F-464B-A4F0-01B299053F6E}" presName="tx2" presStyleLbl="revTx" presStyleIdx="1" presStyleCnt="9"/>
      <dgm:spPr/>
    </dgm:pt>
    <dgm:pt modelId="{AA4BC0D7-467E-4FF6-99B5-FA182981E7B0}" type="pres">
      <dgm:prSet presAssocID="{BD196BAC-606F-464B-A4F0-01B299053F6E}" presName="vert2" presStyleCnt="0"/>
      <dgm:spPr/>
    </dgm:pt>
    <dgm:pt modelId="{9C230B15-63FC-49C3-9475-844FB79ED0B9}" type="pres">
      <dgm:prSet presAssocID="{BD196BAC-606F-464B-A4F0-01B299053F6E}" presName="thinLine2b" presStyleLbl="callout" presStyleIdx="0" presStyleCnt="6"/>
      <dgm:spPr/>
    </dgm:pt>
    <dgm:pt modelId="{7C32C9B5-5483-4A65-B5D3-00E0127DF5C3}" type="pres">
      <dgm:prSet presAssocID="{BD196BAC-606F-464B-A4F0-01B299053F6E}" presName="vertSpace2b" presStyleCnt="0"/>
      <dgm:spPr/>
    </dgm:pt>
    <dgm:pt modelId="{39C17BCC-500C-4F2F-8F1E-2157E54D3559}" type="pres">
      <dgm:prSet presAssocID="{1AA29A21-6F46-4531-8E5E-BA9EAC27D8CA}" presName="horz2" presStyleCnt="0"/>
      <dgm:spPr/>
    </dgm:pt>
    <dgm:pt modelId="{BB69EB83-F3ED-4FD7-AB62-61433C05B4A0}" type="pres">
      <dgm:prSet presAssocID="{1AA29A21-6F46-4531-8E5E-BA9EAC27D8CA}" presName="horzSpace2" presStyleCnt="0"/>
      <dgm:spPr/>
    </dgm:pt>
    <dgm:pt modelId="{072D6666-63FB-426F-A30B-D998A9D1D9D5}" type="pres">
      <dgm:prSet presAssocID="{1AA29A21-6F46-4531-8E5E-BA9EAC27D8CA}" presName="tx2" presStyleLbl="revTx" presStyleIdx="2" presStyleCnt="9"/>
      <dgm:spPr/>
    </dgm:pt>
    <dgm:pt modelId="{A4B21712-98DC-45E9-BF9B-7E7AAD86B7A2}" type="pres">
      <dgm:prSet presAssocID="{1AA29A21-6F46-4531-8E5E-BA9EAC27D8CA}" presName="vert2" presStyleCnt="0"/>
      <dgm:spPr/>
    </dgm:pt>
    <dgm:pt modelId="{C6F25132-A0EA-4EF5-9C66-9B68B7246195}" type="pres">
      <dgm:prSet presAssocID="{1AA29A21-6F46-4531-8E5E-BA9EAC27D8CA}" presName="thinLine2b" presStyleLbl="callout" presStyleIdx="1" presStyleCnt="6"/>
      <dgm:spPr/>
    </dgm:pt>
    <dgm:pt modelId="{B5CF2744-9762-4A85-9944-601645058E63}" type="pres">
      <dgm:prSet presAssocID="{1AA29A21-6F46-4531-8E5E-BA9EAC27D8CA}" presName="vertSpace2b" presStyleCnt="0"/>
      <dgm:spPr/>
    </dgm:pt>
    <dgm:pt modelId="{966986D4-F3DB-4CE8-A280-66BBA1AF533D}" type="pres">
      <dgm:prSet presAssocID="{35715196-0911-452D-A3C6-6686F0EB8093}" presName="thickLine" presStyleLbl="alignNode1" presStyleIdx="1" presStyleCnt="3"/>
      <dgm:spPr/>
    </dgm:pt>
    <dgm:pt modelId="{4E2DF6B2-DF80-4726-B707-55BD08072E34}" type="pres">
      <dgm:prSet presAssocID="{35715196-0911-452D-A3C6-6686F0EB8093}" presName="horz1" presStyleCnt="0"/>
      <dgm:spPr/>
    </dgm:pt>
    <dgm:pt modelId="{B0F65A64-67DC-4D2D-955F-4249A94F217D}" type="pres">
      <dgm:prSet presAssocID="{35715196-0911-452D-A3C6-6686F0EB8093}" presName="tx1" presStyleLbl="revTx" presStyleIdx="3" presStyleCnt="9"/>
      <dgm:spPr/>
    </dgm:pt>
    <dgm:pt modelId="{E53C15B9-8102-4F5E-AD91-212B7AA49437}" type="pres">
      <dgm:prSet presAssocID="{35715196-0911-452D-A3C6-6686F0EB8093}" presName="vert1" presStyleCnt="0"/>
      <dgm:spPr/>
    </dgm:pt>
    <dgm:pt modelId="{231B0BB4-625C-4D9A-9987-635A6B8F75A0}" type="pres">
      <dgm:prSet presAssocID="{4B2DC9EB-BFF5-4CCE-90BA-10C0601F478D}" presName="vertSpace2a" presStyleCnt="0"/>
      <dgm:spPr/>
    </dgm:pt>
    <dgm:pt modelId="{70CA1018-57CC-4045-8FAA-B0151A61B4F1}" type="pres">
      <dgm:prSet presAssocID="{4B2DC9EB-BFF5-4CCE-90BA-10C0601F478D}" presName="horz2" presStyleCnt="0"/>
      <dgm:spPr/>
    </dgm:pt>
    <dgm:pt modelId="{A1122FF3-F86D-4510-AE77-9C1CFD6D04F5}" type="pres">
      <dgm:prSet presAssocID="{4B2DC9EB-BFF5-4CCE-90BA-10C0601F478D}" presName="horzSpace2" presStyleCnt="0"/>
      <dgm:spPr/>
    </dgm:pt>
    <dgm:pt modelId="{719FF8BC-360D-4CB9-A77F-D591FBCB2334}" type="pres">
      <dgm:prSet presAssocID="{4B2DC9EB-BFF5-4CCE-90BA-10C0601F478D}" presName="tx2" presStyleLbl="revTx" presStyleIdx="4" presStyleCnt="9"/>
      <dgm:spPr/>
    </dgm:pt>
    <dgm:pt modelId="{B8825895-1AA5-4902-8567-FE63F3EA78E1}" type="pres">
      <dgm:prSet presAssocID="{4B2DC9EB-BFF5-4CCE-90BA-10C0601F478D}" presName="vert2" presStyleCnt="0"/>
      <dgm:spPr/>
    </dgm:pt>
    <dgm:pt modelId="{29CCF71B-F60B-4391-9783-1043C3730B06}" type="pres">
      <dgm:prSet presAssocID="{4B2DC9EB-BFF5-4CCE-90BA-10C0601F478D}" presName="thinLine2b" presStyleLbl="callout" presStyleIdx="2" presStyleCnt="6"/>
      <dgm:spPr/>
    </dgm:pt>
    <dgm:pt modelId="{7E37E840-33D5-4C54-888C-FFB544F3E034}" type="pres">
      <dgm:prSet presAssocID="{4B2DC9EB-BFF5-4CCE-90BA-10C0601F478D}" presName="vertSpace2b" presStyleCnt="0"/>
      <dgm:spPr/>
    </dgm:pt>
    <dgm:pt modelId="{BE04D09A-E317-4E7B-9D73-FB06E314832A}" type="pres">
      <dgm:prSet presAssocID="{C6E2B3C5-6D63-4959-9E44-8F2641E3E6B6}" presName="horz2" presStyleCnt="0"/>
      <dgm:spPr/>
    </dgm:pt>
    <dgm:pt modelId="{A2F36EAC-7D89-49EC-AC84-D692B02A33FD}" type="pres">
      <dgm:prSet presAssocID="{C6E2B3C5-6D63-4959-9E44-8F2641E3E6B6}" presName="horzSpace2" presStyleCnt="0"/>
      <dgm:spPr/>
    </dgm:pt>
    <dgm:pt modelId="{7998A415-F47B-4DBE-8EB9-B9E90FB6C982}" type="pres">
      <dgm:prSet presAssocID="{C6E2B3C5-6D63-4959-9E44-8F2641E3E6B6}" presName="tx2" presStyleLbl="revTx" presStyleIdx="5" presStyleCnt="9"/>
      <dgm:spPr/>
    </dgm:pt>
    <dgm:pt modelId="{C7B0D5CC-9382-4AD3-B928-B6D1CD1F9C35}" type="pres">
      <dgm:prSet presAssocID="{C6E2B3C5-6D63-4959-9E44-8F2641E3E6B6}" presName="vert2" presStyleCnt="0"/>
      <dgm:spPr/>
    </dgm:pt>
    <dgm:pt modelId="{5795CD89-BE88-406D-A8BA-298806678B23}" type="pres">
      <dgm:prSet presAssocID="{C6E2B3C5-6D63-4959-9E44-8F2641E3E6B6}" presName="thinLine2b" presStyleLbl="callout" presStyleIdx="3" presStyleCnt="6"/>
      <dgm:spPr/>
    </dgm:pt>
    <dgm:pt modelId="{26C4967A-B4C4-4FFA-8B82-DE48731DFC50}" type="pres">
      <dgm:prSet presAssocID="{C6E2B3C5-6D63-4959-9E44-8F2641E3E6B6}" presName="vertSpace2b" presStyleCnt="0"/>
      <dgm:spPr/>
    </dgm:pt>
    <dgm:pt modelId="{7E9823C9-42B6-4A2A-9439-6F9542313048}" type="pres">
      <dgm:prSet presAssocID="{FA752B27-1938-4CCB-89D0-5F0639F0D8B8}" presName="thickLine" presStyleLbl="alignNode1" presStyleIdx="2" presStyleCnt="3"/>
      <dgm:spPr/>
    </dgm:pt>
    <dgm:pt modelId="{F6BFAD0C-DC63-410A-815F-669BAC05C2D9}" type="pres">
      <dgm:prSet presAssocID="{FA752B27-1938-4CCB-89D0-5F0639F0D8B8}" presName="horz1" presStyleCnt="0"/>
      <dgm:spPr/>
    </dgm:pt>
    <dgm:pt modelId="{DAE93829-016E-44CF-9069-26F34C3CC505}" type="pres">
      <dgm:prSet presAssocID="{FA752B27-1938-4CCB-89D0-5F0639F0D8B8}" presName="tx1" presStyleLbl="revTx" presStyleIdx="6" presStyleCnt="9"/>
      <dgm:spPr/>
    </dgm:pt>
    <dgm:pt modelId="{56F89A33-64A2-421F-81A2-EB591084E94D}" type="pres">
      <dgm:prSet presAssocID="{FA752B27-1938-4CCB-89D0-5F0639F0D8B8}" presName="vert1" presStyleCnt="0"/>
      <dgm:spPr/>
    </dgm:pt>
    <dgm:pt modelId="{2FAFD230-F546-45D2-8911-90B9D77C7D4F}" type="pres">
      <dgm:prSet presAssocID="{006F825E-B137-4E4A-961D-7813AD53CE19}" presName="vertSpace2a" presStyleCnt="0"/>
      <dgm:spPr/>
    </dgm:pt>
    <dgm:pt modelId="{ECDD1185-99EC-4D00-BA87-F4752B4C89D9}" type="pres">
      <dgm:prSet presAssocID="{006F825E-B137-4E4A-961D-7813AD53CE19}" presName="horz2" presStyleCnt="0"/>
      <dgm:spPr/>
    </dgm:pt>
    <dgm:pt modelId="{B9D67C44-B69A-4893-83FE-6391CBE9C9D7}" type="pres">
      <dgm:prSet presAssocID="{006F825E-B137-4E4A-961D-7813AD53CE19}" presName="horzSpace2" presStyleCnt="0"/>
      <dgm:spPr/>
    </dgm:pt>
    <dgm:pt modelId="{818E70CA-C569-42E4-9EBA-1F1DE51357F2}" type="pres">
      <dgm:prSet presAssocID="{006F825E-B137-4E4A-961D-7813AD53CE19}" presName="tx2" presStyleLbl="revTx" presStyleIdx="7" presStyleCnt="9"/>
      <dgm:spPr/>
    </dgm:pt>
    <dgm:pt modelId="{E9A073DE-AD43-452F-9820-EF81CFADD7DC}" type="pres">
      <dgm:prSet presAssocID="{006F825E-B137-4E4A-961D-7813AD53CE19}" presName="vert2" presStyleCnt="0"/>
      <dgm:spPr/>
    </dgm:pt>
    <dgm:pt modelId="{FDF213C7-93D5-494C-B153-DD05EDB3C39B}" type="pres">
      <dgm:prSet presAssocID="{006F825E-B137-4E4A-961D-7813AD53CE19}" presName="thinLine2b" presStyleLbl="callout" presStyleIdx="4" presStyleCnt="6"/>
      <dgm:spPr/>
    </dgm:pt>
    <dgm:pt modelId="{5843B3A6-3D06-46D9-9494-063013D444C6}" type="pres">
      <dgm:prSet presAssocID="{006F825E-B137-4E4A-961D-7813AD53CE19}" presName="vertSpace2b" presStyleCnt="0"/>
      <dgm:spPr/>
    </dgm:pt>
    <dgm:pt modelId="{B8C159C1-1BEB-4A61-B393-9D1DF10CBA3B}" type="pres">
      <dgm:prSet presAssocID="{42906ADA-9CA8-4FA0-81B1-58212E0493A5}" presName="horz2" presStyleCnt="0"/>
      <dgm:spPr/>
    </dgm:pt>
    <dgm:pt modelId="{3C6F20B5-FF1A-4EC3-BACE-ECD0BE4F610C}" type="pres">
      <dgm:prSet presAssocID="{42906ADA-9CA8-4FA0-81B1-58212E0493A5}" presName="horzSpace2" presStyleCnt="0"/>
      <dgm:spPr/>
    </dgm:pt>
    <dgm:pt modelId="{1E8505AF-3765-4EC7-8725-F46B4998FFD7}" type="pres">
      <dgm:prSet presAssocID="{42906ADA-9CA8-4FA0-81B1-58212E0493A5}" presName="tx2" presStyleLbl="revTx" presStyleIdx="8" presStyleCnt="9"/>
      <dgm:spPr/>
    </dgm:pt>
    <dgm:pt modelId="{C12D269B-1378-495D-BE7A-8490D0ED58EC}" type="pres">
      <dgm:prSet presAssocID="{42906ADA-9CA8-4FA0-81B1-58212E0493A5}" presName="vert2" presStyleCnt="0"/>
      <dgm:spPr/>
    </dgm:pt>
    <dgm:pt modelId="{F0632CC0-EC72-45BD-BC57-A6318093E7D4}" type="pres">
      <dgm:prSet presAssocID="{42906ADA-9CA8-4FA0-81B1-58212E0493A5}" presName="thinLine2b" presStyleLbl="callout" presStyleIdx="5" presStyleCnt="6"/>
      <dgm:spPr/>
    </dgm:pt>
    <dgm:pt modelId="{52A0EDE4-5FD0-4A57-B237-79A4AF2DBCB3}" type="pres">
      <dgm:prSet presAssocID="{42906ADA-9CA8-4FA0-81B1-58212E0493A5}" presName="vertSpace2b" presStyleCnt="0"/>
      <dgm:spPr/>
    </dgm:pt>
  </dgm:ptLst>
  <dgm:cxnLst>
    <dgm:cxn modelId="{945C9B01-EBCE-4152-AD36-73A3CA9CA062}" type="presOf" srcId="{4B2DC9EB-BFF5-4CCE-90BA-10C0601F478D}" destId="{719FF8BC-360D-4CB9-A77F-D591FBCB2334}" srcOrd="0" destOrd="0" presId="urn:microsoft.com/office/officeart/2008/layout/LinedList"/>
    <dgm:cxn modelId="{F5C7CC01-6457-4614-8056-8C80AFAC6E19}" type="presOf" srcId="{FA752B27-1938-4CCB-89D0-5F0639F0D8B8}" destId="{DAE93829-016E-44CF-9069-26F34C3CC505}" srcOrd="0" destOrd="0" presId="urn:microsoft.com/office/officeart/2008/layout/LinedList"/>
    <dgm:cxn modelId="{72B83E09-ABA9-4688-B655-9B0EAD7EC437}" type="presOf" srcId="{42906ADA-9CA8-4FA0-81B1-58212E0493A5}" destId="{1E8505AF-3765-4EC7-8725-F46B4998FFD7}" srcOrd="0" destOrd="0" presId="urn:microsoft.com/office/officeart/2008/layout/LinedList"/>
    <dgm:cxn modelId="{C1F06B0F-75B0-4D25-B3BB-F159E1AF93A9}" type="presOf" srcId="{DF556FAE-7A00-4F9A-BAB5-D41A0E32BF3E}" destId="{5C86325C-D9AB-412E-8723-3DC6046D7EC0}" srcOrd="0" destOrd="0" presId="urn:microsoft.com/office/officeart/2008/layout/LinedList"/>
    <dgm:cxn modelId="{8910D618-6B63-4CE5-9834-9055EB5CD905}" srcId="{DF556FAE-7A00-4F9A-BAB5-D41A0E32BF3E}" destId="{35715196-0911-452D-A3C6-6686F0EB8093}" srcOrd="1" destOrd="0" parTransId="{62185408-0284-457F-BC52-94317A1DEF52}" sibTransId="{010CB9DB-AF85-4355-812E-BA9DFE5E0A30}"/>
    <dgm:cxn modelId="{BAECA932-40B4-4768-AAFB-ABDD8CAAA143}" type="presOf" srcId="{C6D65918-D79D-4E1B-9E65-8ADF05D1D6DB}" destId="{8EC002FA-99F4-4D1F-9D92-92510F629C14}" srcOrd="0" destOrd="0" presId="urn:microsoft.com/office/officeart/2008/layout/LinedList"/>
    <dgm:cxn modelId="{BB69275E-2E52-49B3-BB29-4D6CA245A0F4}" srcId="{35715196-0911-452D-A3C6-6686F0EB8093}" destId="{C6E2B3C5-6D63-4959-9E44-8F2641E3E6B6}" srcOrd="1" destOrd="0" parTransId="{EABA8848-F102-406D-9143-B31776A36C7B}" sibTransId="{E58A3263-99E9-4774-B42B-39DC1110D432}"/>
    <dgm:cxn modelId="{D9FF5B46-BB7B-4C10-9452-31B26899881D}" srcId="{35715196-0911-452D-A3C6-6686F0EB8093}" destId="{4B2DC9EB-BFF5-4CCE-90BA-10C0601F478D}" srcOrd="0" destOrd="0" parTransId="{EC506487-8FEF-4A19-A949-22DB0394DDC4}" sibTransId="{DB213CA6-C9DC-4796-80E6-ECBB0A26A386}"/>
    <dgm:cxn modelId="{6CB73767-2AAE-4D6F-8614-A71EE9582FFD}" type="presOf" srcId="{C6E2B3C5-6D63-4959-9E44-8F2641E3E6B6}" destId="{7998A415-F47B-4DBE-8EB9-B9E90FB6C982}" srcOrd="0" destOrd="0" presId="urn:microsoft.com/office/officeart/2008/layout/LinedList"/>
    <dgm:cxn modelId="{CC658848-791E-467D-A99E-13FBBD20F0D6}" type="presOf" srcId="{1AA29A21-6F46-4531-8E5E-BA9EAC27D8CA}" destId="{072D6666-63FB-426F-A30B-D998A9D1D9D5}" srcOrd="0" destOrd="0" presId="urn:microsoft.com/office/officeart/2008/layout/LinedList"/>
    <dgm:cxn modelId="{1926596D-AD3D-40A7-88A1-8B5FB35FBD02}" srcId="{FA752B27-1938-4CCB-89D0-5F0639F0D8B8}" destId="{42906ADA-9CA8-4FA0-81B1-58212E0493A5}" srcOrd="1" destOrd="0" parTransId="{77089F1C-5D7E-429D-B88F-F4AF89E8A916}" sibTransId="{4C9BAB77-7A69-490D-B955-F3F360E5A28F}"/>
    <dgm:cxn modelId="{98053D75-218A-44FA-8BF8-205DCD779D9B}" srcId="{FA752B27-1938-4CCB-89D0-5F0639F0D8B8}" destId="{006F825E-B137-4E4A-961D-7813AD53CE19}" srcOrd="0" destOrd="0" parTransId="{16680ADB-943A-4D40-BCF1-98CF7D1DDDC6}" sibTransId="{95B9444A-A479-4B47-86F7-07751B87E931}"/>
    <dgm:cxn modelId="{6AC6449A-60FE-48A2-8D03-3115FE947B8F}" srcId="{DF556FAE-7A00-4F9A-BAB5-D41A0E32BF3E}" destId="{C6D65918-D79D-4E1B-9E65-8ADF05D1D6DB}" srcOrd="0" destOrd="0" parTransId="{690EDBF8-E224-4E15-B0A6-F0D586637565}" sibTransId="{0BADC918-11DF-42F2-8F60-EFC9100D319A}"/>
    <dgm:cxn modelId="{858D9A9B-64EB-4736-8120-D8345BCDAB61}" srcId="{DF556FAE-7A00-4F9A-BAB5-D41A0E32BF3E}" destId="{FA752B27-1938-4CCB-89D0-5F0639F0D8B8}" srcOrd="2" destOrd="0" parTransId="{7590BE44-C3B7-448B-853C-F7240FD52FE2}" sibTransId="{052C0535-98C2-4030-8937-C45F3AF3E9E6}"/>
    <dgm:cxn modelId="{1AD981A9-37D5-4AF0-AE2B-3DEDF3342F9D}" type="presOf" srcId="{006F825E-B137-4E4A-961D-7813AD53CE19}" destId="{818E70CA-C569-42E4-9EBA-1F1DE51357F2}" srcOrd="0" destOrd="0" presId="urn:microsoft.com/office/officeart/2008/layout/LinedList"/>
    <dgm:cxn modelId="{379D2FB8-3F22-486F-92CB-40028E30B8C3}" srcId="{C6D65918-D79D-4E1B-9E65-8ADF05D1D6DB}" destId="{BD196BAC-606F-464B-A4F0-01B299053F6E}" srcOrd="0" destOrd="0" parTransId="{FC03351C-0A0A-48B2-AD64-A4AD837B1D18}" sibTransId="{CC50AC3C-515D-41A2-8E1E-EA8603030DC0}"/>
    <dgm:cxn modelId="{B10161BE-2B82-41A3-8E32-11651A03B312}" type="presOf" srcId="{35715196-0911-452D-A3C6-6686F0EB8093}" destId="{B0F65A64-67DC-4D2D-955F-4249A94F217D}" srcOrd="0" destOrd="0" presId="urn:microsoft.com/office/officeart/2008/layout/LinedList"/>
    <dgm:cxn modelId="{3D31F5CA-B691-46FC-80AB-4F37C7C767D0}" srcId="{C6D65918-D79D-4E1B-9E65-8ADF05D1D6DB}" destId="{1AA29A21-6F46-4531-8E5E-BA9EAC27D8CA}" srcOrd="1" destOrd="0" parTransId="{F9D47474-3233-4100-BAC7-FB5B8E4D8C9A}" sibTransId="{F98D3223-E26E-4B7C-A700-F988885BCB31}"/>
    <dgm:cxn modelId="{4D658BFC-D2A6-4824-8EBC-2B003617B05E}" type="presOf" srcId="{BD196BAC-606F-464B-A4F0-01B299053F6E}" destId="{05074A74-F392-4AC6-9197-DBE80E7D604B}" srcOrd="0" destOrd="0" presId="urn:microsoft.com/office/officeart/2008/layout/LinedList"/>
    <dgm:cxn modelId="{8D646A1E-F701-484F-AF5D-F42567552B7D}" type="presParOf" srcId="{5C86325C-D9AB-412E-8723-3DC6046D7EC0}" destId="{5F639D07-B7B9-42E9-88B3-11A15151A25E}" srcOrd="0" destOrd="0" presId="urn:microsoft.com/office/officeart/2008/layout/LinedList"/>
    <dgm:cxn modelId="{5CF2BCF8-3979-45AC-811F-01FC1E387E46}" type="presParOf" srcId="{5C86325C-D9AB-412E-8723-3DC6046D7EC0}" destId="{D3308C07-7E83-4AC3-B236-725DD4B4FCBA}" srcOrd="1" destOrd="0" presId="urn:microsoft.com/office/officeart/2008/layout/LinedList"/>
    <dgm:cxn modelId="{F1B43A1E-7B2F-4674-8161-AC266B386E3A}" type="presParOf" srcId="{D3308C07-7E83-4AC3-B236-725DD4B4FCBA}" destId="{8EC002FA-99F4-4D1F-9D92-92510F629C14}" srcOrd="0" destOrd="0" presId="urn:microsoft.com/office/officeart/2008/layout/LinedList"/>
    <dgm:cxn modelId="{9AF9DA83-CF9B-4FA8-B88C-4CB0EFBB76B1}" type="presParOf" srcId="{D3308C07-7E83-4AC3-B236-725DD4B4FCBA}" destId="{D238F556-1A3A-4703-84BE-C30E0DC94089}" srcOrd="1" destOrd="0" presId="urn:microsoft.com/office/officeart/2008/layout/LinedList"/>
    <dgm:cxn modelId="{D6938579-985C-4006-96B6-B6664EA441DC}" type="presParOf" srcId="{D238F556-1A3A-4703-84BE-C30E0DC94089}" destId="{64674D60-1722-4A8B-BB45-C0352010F2BC}" srcOrd="0" destOrd="0" presId="urn:microsoft.com/office/officeart/2008/layout/LinedList"/>
    <dgm:cxn modelId="{A6F407A3-3512-402D-A2DC-7522A967D5A5}" type="presParOf" srcId="{D238F556-1A3A-4703-84BE-C30E0DC94089}" destId="{C6171E09-0A43-4CE1-A219-749CCB310CE4}" srcOrd="1" destOrd="0" presId="urn:microsoft.com/office/officeart/2008/layout/LinedList"/>
    <dgm:cxn modelId="{14ED18E6-7671-48BB-9AF5-C5BEA5942066}" type="presParOf" srcId="{C6171E09-0A43-4CE1-A219-749CCB310CE4}" destId="{9527AD13-8C41-4326-BA60-B0FD6663C4EE}" srcOrd="0" destOrd="0" presId="urn:microsoft.com/office/officeart/2008/layout/LinedList"/>
    <dgm:cxn modelId="{3B5270C5-E50C-4E6F-9C78-D02075CBA426}" type="presParOf" srcId="{C6171E09-0A43-4CE1-A219-749CCB310CE4}" destId="{05074A74-F392-4AC6-9197-DBE80E7D604B}" srcOrd="1" destOrd="0" presId="urn:microsoft.com/office/officeart/2008/layout/LinedList"/>
    <dgm:cxn modelId="{E5A17036-8496-4F8B-811E-31218EAFC9B7}" type="presParOf" srcId="{C6171E09-0A43-4CE1-A219-749CCB310CE4}" destId="{AA4BC0D7-467E-4FF6-99B5-FA182981E7B0}" srcOrd="2" destOrd="0" presId="urn:microsoft.com/office/officeart/2008/layout/LinedList"/>
    <dgm:cxn modelId="{AE674A77-FA66-4152-9E93-2B906B45DC8E}" type="presParOf" srcId="{D238F556-1A3A-4703-84BE-C30E0DC94089}" destId="{9C230B15-63FC-49C3-9475-844FB79ED0B9}" srcOrd="2" destOrd="0" presId="urn:microsoft.com/office/officeart/2008/layout/LinedList"/>
    <dgm:cxn modelId="{C6EFF1BC-B950-44E1-BF5D-DAEDD4376DC2}" type="presParOf" srcId="{D238F556-1A3A-4703-84BE-C30E0DC94089}" destId="{7C32C9B5-5483-4A65-B5D3-00E0127DF5C3}" srcOrd="3" destOrd="0" presId="urn:microsoft.com/office/officeart/2008/layout/LinedList"/>
    <dgm:cxn modelId="{EC9B6754-7B85-4A1F-87C6-88146F0733F1}" type="presParOf" srcId="{D238F556-1A3A-4703-84BE-C30E0DC94089}" destId="{39C17BCC-500C-4F2F-8F1E-2157E54D3559}" srcOrd="4" destOrd="0" presId="urn:microsoft.com/office/officeart/2008/layout/LinedList"/>
    <dgm:cxn modelId="{95D72F7B-5091-4FB9-8218-AE339694CC0E}" type="presParOf" srcId="{39C17BCC-500C-4F2F-8F1E-2157E54D3559}" destId="{BB69EB83-F3ED-4FD7-AB62-61433C05B4A0}" srcOrd="0" destOrd="0" presId="urn:microsoft.com/office/officeart/2008/layout/LinedList"/>
    <dgm:cxn modelId="{C5A47D75-077F-45A2-8155-0570017E1CE6}" type="presParOf" srcId="{39C17BCC-500C-4F2F-8F1E-2157E54D3559}" destId="{072D6666-63FB-426F-A30B-D998A9D1D9D5}" srcOrd="1" destOrd="0" presId="urn:microsoft.com/office/officeart/2008/layout/LinedList"/>
    <dgm:cxn modelId="{3D4E2B61-78B5-4940-92BF-8E3350E5EC5D}" type="presParOf" srcId="{39C17BCC-500C-4F2F-8F1E-2157E54D3559}" destId="{A4B21712-98DC-45E9-BF9B-7E7AAD86B7A2}" srcOrd="2" destOrd="0" presId="urn:microsoft.com/office/officeart/2008/layout/LinedList"/>
    <dgm:cxn modelId="{499AEFA4-A1FD-4A4B-BB4F-9A7F07F8FD5A}" type="presParOf" srcId="{D238F556-1A3A-4703-84BE-C30E0DC94089}" destId="{C6F25132-A0EA-4EF5-9C66-9B68B7246195}" srcOrd="5" destOrd="0" presId="urn:microsoft.com/office/officeart/2008/layout/LinedList"/>
    <dgm:cxn modelId="{0FB517E5-78F5-437D-8025-E111F7563C5E}" type="presParOf" srcId="{D238F556-1A3A-4703-84BE-C30E0DC94089}" destId="{B5CF2744-9762-4A85-9944-601645058E63}" srcOrd="6" destOrd="0" presId="urn:microsoft.com/office/officeart/2008/layout/LinedList"/>
    <dgm:cxn modelId="{ADF63FA3-5E8D-4547-B7B2-D2C63705B778}" type="presParOf" srcId="{5C86325C-D9AB-412E-8723-3DC6046D7EC0}" destId="{966986D4-F3DB-4CE8-A280-66BBA1AF533D}" srcOrd="2" destOrd="0" presId="urn:microsoft.com/office/officeart/2008/layout/LinedList"/>
    <dgm:cxn modelId="{C0CE07E3-833D-4BEA-8965-1BE4C748137F}" type="presParOf" srcId="{5C86325C-D9AB-412E-8723-3DC6046D7EC0}" destId="{4E2DF6B2-DF80-4726-B707-55BD08072E34}" srcOrd="3" destOrd="0" presId="urn:microsoft.com/office/officeart/2008/layout/LinedList"/>
    <dgm:cxn modelId="{E42B7A70-7157-4BFA-9DE9-56B80891A8B3}" type="presParOf" srcId="{4E2DF6B2-DF80-4726-B707-55BD08072E34}" destId="{B0F65A64-67DC-4D2D-955F-4249A94F217D}" srcOrd="0" destOrd="0" presId="urn:microsoft.com/office/officeart/2008/layout/LinedList"/>
    <dgm:cxn modelId="{62DF5ACF-600F-47A5-8242-190BCFE682A6}" type="presParOf" srcId="{4E2DF6B2-DF80-4726-B707-55BD08072E34}" destId="{E53C15B9-8102-4F5E-AD91-212B7AA49437}" srcOrd="1" destOrd="0" presId="urn:microsoft.com/office/officeart/2008/layout/LinedList"/>
    <dgm:cxn modelId="{8A36EE2F-4180-4433-A7F7-DBAB73861A0C}" type="presParOf" srcId="{E53C15B9-8102-4F5E-AD91-212B7AA49437}" destId="{231B0BB4-625C-4D9A-9987-635A6B8F75A0}" srcOrd="0" destOrd="0" presId="urn:microsoft.com/office/officeart/2008/layout/LinedList"/>
    <dgm:cxn modelId="{1F03356A-51A4-48AF-8ED0-395D81A06C11}" type="presParOf" srcId="{E53C15B9-8102-4F5E-AD91-212B7AA49437}" destId="{70CA1018-57CC-4045-8FAA-B0151A61B4F1}" srcOrd="1" destOrd="0" presId="urn:microsoft.com/office/officeart/2008/layout/LinedList"/>
    <dgm:cxn modelId="{C923FB07-FA61-4371-96F7-26BCDD6B09C0}" type="presParOf" srcId="{70CA1018-57CC-4045-8FAA-B0151A61B4F1}" destId="{A1122FF3-F86D-4510-AE77-9C1CFD6D04F5}" srcOrd="0" destOrd="0" presId="urn:microsoft.com/office/officeart/2008/layout/LinedList"/>
    <dgm:cxn modelId="{516BCF9D-CCA7-4DF5-8B83-E46A716FC8FF}" type="presParOf" srcId="{70CA1018-57CC-4045-8FAA-B0151A61B4F1}" destId="{719FF8BC-360D-4CB9-A77F-D591FBCB2334}" srcOrd="1" destOrd="0" presId="urn:microsoft.com/office/officeart/2008/layout/LinedList"/>
    <dgm:cxn modelId="{CD1B471A-08DD-4225-89F5-DE5EB8239AA9}" type="presParOf" srcId="{70CA1018-57CC-4045-8FAA-B0151A61B4F1}" destId="{B8825895-1AA5-4902-8567-FE63F3EA78E1}" srcOrd="2" destOrd="0" presId="urn:microsoft.com/office/officeart/2008/layout/LinedList"/>
    <dgm:cxn modelId="{0E2FCCAD-682C-4135-9F83-5EF2420EF030}" type="presParOf" srcId="{E53C15B9-8102-4F5E-AD91-212B7AA49437}" destId="{29CCF71B-F60B-4391-9783-1043C3730B06}" srcOrd="2" destOrd="0" presId="urn:microsoft.com/office/officeart/2008/layout/LinedList"/>
    <dgm:cxn modelId="{477E853E-E9FA-42A5-B68A-E3DDF2EFED29}" type="presParOf" srcId="{E53C15B9-8102-4F5E-AD91-212B7AA49437}" destId="{7E37E840-33D5-4C54-888C-FFB544F3E034}" srcOrd="3" destOrd="0" presId="urn:microsoft.com/office/officeart/2008/layout/LinedList"/>
    <dgm:cxn modelId="{42412881-E01F-4434-A953-A1346647D8F0}" type="presParOf" srcId="{E53C15B9-8102-4F5E-AD91-212B7AA49437}" destId="{BE04D09A-E317-4E7B-9D73-FB06E314832A}" srcOrd="4" destOrd="0" presId="urn:microsoft.com/office/officeart/2008/layout/LinedList"/>
    <dgm:cxn modelId="{9E75A184-1FE4-4CF1-A1CC-E1806388476E}" type="presParOf" srcId="{BE04D09A-E317-4E7B-9D73-FB06E314832A}" destId="{A2F36EAC-7D89-49EC-AC84-D692B02A33FD}" srcOrd="0" destOrd="0" presId="urn:microsoft.com/office/officeart/2008/layout/LinedList"/>
    <dgm:cxn modelId="{3B7AA739-D43C-4D04-91A7-FAA48C24DCD6}" type="presParOf" srcId="{BE04D09A-E317-4E7B-9D73-FB06E314832A}" destId="{7998A415-F47B-4DBE-8EB9-B9E90FB6C982}" srcOrd="1" destOrd="0" presId="urn:microsoft.com/office/officeart/2008/layout/LinedList"/>
    <dgm:cxn modelId="{4887811C-76B6-4931-A2B1-EC49B00F9C72}" type="presParOf" srcId="{BE04D09A-E317-4E7B-9D73-FB06E314832A}" destId="{C7B0D5CC-9382-4AD3-B928-B6D1CD1F9C35}" srcOrd="2" destOrd="0" presId="urn:microsoft.com/office/officeart/2008/layout/LinedList"/>
    <dgm:cxn modelId="{64CF6403-5421-4BE8-90A7-F49DE9F989D2}" type="presParOf" srcId="{E53C15B9-8102-4F5E-AD91-212B7AA49437}" destId="{5795CD89-BE88-406D-A8BA-298806678B23}" srcOrd="5" destOrd="0" presId="urn:microsoft.com/office/officeart/2008/layout/LinedList"/>
    <dgm:cxn modelId="{0FE0FE7F-9E85-4732-A106-5F6734E12A32}" type="presParOf" srcId="{E53C15B9-8102-4F5E-AD91-212B7AA49437}" destId="{26C4967A-B4C4-4FFA-8B82-DE48731DFC50}" srcOrd="6" destOrd="0" presId="urn:microsoft.com/office/officeart/2008/layout/LinedList"/>
    <dgm:cxn modelId="{7F575E6F-2663-4762-A2F3-73E1F8012875}" type="presParOf" srcId="{5C86325C-D9AB-412E-8723-3DC6046D7EC0}" destId="{7E9823C9-42B6-4A2A-9439-6F9542313048}" srcOrd="4" destOrd="0" presId="urn:microsoft.com/office/officeart/2008/layout/LinedList"/>
    <dgm:cxn modelId="{FB230973-877F-4687-9AA7-412157E7C11C}" type="presParOf" srcId="{5C86325C-D9AB-412E-8723-3DC6046D7EC0}" destId="{F6BFAD0C-DC63-410A-815F-669BAC05C2D9}" srcOrd="5" destOrd="0" presId="urn:microsoft.com/office/officeart/2008/layout/LinedList"/>
    <dgm:cxn modelId="{FE444F0A-92C3-4222-9D30-8BB87884D03A}" type="presParOf" srcId="{F6BFAD0C-DC63-410A-815F-669BAC05C2D9}" destId="{DAE93829-016E-44CF-9069-26F34C3CC505}" srcOrd="0" destOrd="0" presId="urn:microsoft.com/office/officeart/2008/layout/LinedList"/>
    <dgm:cxn modelId="{72EE793F-D8BA-47FB-A570-507D7D02CA55}" type="presParOf" srcId="{F6BFAD0C-DC63-410A-815F-669BAC05C2D9}" destId="{56F89A33-64A2-421F-81A2-EB591084E94D}" srcOrd="1" destOrd="0" presId="urn:microsoft.com/office/officeart/2008/layout/LinedList"/>
    <dgm:cxn modelId="{54A25B38-599B-4C75-B0EA-CA235B9B1BCC}" type="presParOf" srcId="{56F89A33-64A2-421F-81A2-EB591084E94D}" destId="{2FAFD230-F546-45D2-8911-90B9D77C7D4F}" srcOrd="0" destOrd="0" presId="urn:microsoft.com/office/officeart/2008/layout/LinedList"/>
    <dgm:cxn modelId="{246F29E2-7CC2-4440-805F-8087799D1C14}" type="presParOf" srcId="{56F89A33-64A2-421F-81A2-EB591084E94D}" destId="{ECDD1185-99EC-4D00-BA87-F4752B4C89D9}" srcOrd="1" destOrd="0" presId="urn:microsoft.com/office/officeart/2008/layout/LinedList"/>
    <dgm:cxn modelId="{A1EBF075-94A2-4B9E-82C2-C0DFC6DBC501}" type="presParOf" srcId="{ECDD1185-99EC-4D00-BA87-F4752B4C89D9}" destId="{B9D67C44-B69A-4893-83FE-6391CBE9C9D7}" srcOrd="0" destOrd="0" presId="urn:microsoft.com/office/officeart/2008/layout/LinedList"/>
    <dgm:cxn modelId="{C761AA19-A8F1-4BBB-976F-D6E57E9C1A2D}" type="presParOf" srcId="{ECDD1185-99EC-4D00-BA87-F4752B4C89D9}" destId="{818E70CA-C569-42E4-9EBA-1F1DE51357F2}" srcOrd="1" destOrd="0" presId="urn:microsoft.com/office/officeart/2008/layout/LinedList"/>
    <dgm:cxn modelId="{4B96E4E1-3C90-4EC6-80A0-C5CDC9C63514}" type="presParOf" srcId="{ECDD1185-99EC-4D00-BA87-F4752B4C89D9}" destId="{E9A073DE-AD43-452F-9820-EF81CFADD7DC}" srcOrd="2" destOrd="0" presId="urn:microsoft.com/office/officeart/2008/layout/LinedList"/>
    <dgm:cxn modelId="{BA78B40D-5EBC-4CFA-8FAE-819A3E1EF3A0}" type="presParOf" srcId="{56F89A33-64A2-421F-81A2-EB591084E94D}" destId="{FDF213C7-93D5-494C-B153-DD05EDB3C39B}" srcOrd="2" destOrd="0" presId="urn:microsoft.com/office/officeart/2008/layout/LinedList"/>
    <dgm:cxn modelId="{885D6B06-1FE2-4EFF-8486-7FBA502E1DAC}" type="presParOf" srcId="{56F89A33-64A2-421F-81A2-EB591084E94D}" destId="{5843B3A6-3D06-46D9-9494-063013D444C6}" srcOrd="3" destOrd="0" presId="urn:microsoft.com/office/officeart/2008/layout/LinedList"/>
    <dgm:cxn modelId="{CD659517-A3C0-4E59-A9B5-12A6F590C82F}" type="presParOf" srcId="{56F89A33-64A2-421F-81A2-EB591084E94D}" destId="{B8C159C1-1BEB-4A61-B393-9D1DF10CBA3B}" srcOrd="4" destOrd="0" presId="urn:microsoft.com/office/officeart/2008/layout/LinedList"/>
    <dgm:cxn modelId="{AC91B972-49A4-42BB-BC67-7D41F04A8242}" type="presParOf" srcId="{B8C159C1-1BEB-4A61-B393-9D1DF10CBA3B}" destId="{3C6F20B5-FF1A-4EC3-BACE-ECD0BE4F610C}" srcOrd="0" destOrd="0" presId="urn:microsoft.com/office/officeart/2008/layout/LinedList"/>
    <dgm:cxn modelId="{4E914327-7B42-4D0A-9C07-B23386BA9929}" type="presParOf" srcId="{B8C159C1-1BEB-4A61-B393-9D1DF10CBA3B}" destId="{1E8505AF-3765-4EC7-8725-F46B4998FFD7}" srcOrd="1" destOrd="0" presId="urn:microsoft.com/office/officeart/2008/layout/LinedList"/>
    <dgm:cxn modelId="{3EA601D2-CC57-4679-86CF-0EF2791ECE76}" type="presParOf" srcId="{B8C159C1-1BEB-4A61-B393-9D1DF10CBA3B}" destId="{C12D269B-1378-495D-BE7A-8490D0ED58EC}" srcOrd="2" destOrd="0" presId="urn:microsoft.com/office/officeart/2008/layout/LinedList"/>
    <dgm:cxn modelId="{4D2ADE71-E502-4CA3-B157-DB232C34710D}" type="presParOf" srcId="{56F89A33-64A2-421F-81A2-EB591084E94D}" destId="{F0632CC0-EC72-45BD-BC57-A6318093E7D4}" srcOrd="5" destOrd="0" presId="urn:microsoft.com/office/officeart/2008/layout/LinedList"/>
    <dgm:cxn modelId="{A74B878B-7758-4006-A365-41E0C5151BF8}" type="presParOf" srcId="{56F89A33-64A2-421F-81A2-EB591084E94D}" destId="{52A0EDE4-5FD0-4A57-B237-79A4AF2DBCB3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F556FAE-7A00-4F9A-BAB5-D41A0E32BF3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C6D65918-D79D-4E1B-9E65-8ADF05D1D6DB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cv2.equalizeHist(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90EDBF8-E224-4E15-B0A6-F0D586637565}" type="par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0BADC918-11DF-42F2-8F60-EFC9100D319A}" type="sib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BD196BAC-606F-464B-A4F0-01B299053F6E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03351C-0A0A-48B2-AD64-A4AD837B1D18}" type="par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CC50AC3C-515D-41A2-8E1E-EA8603030DC0}" type="sib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1AA29A21-6F46-4531-8E5E-BA9EAC27D8CA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equalized_gray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D47474-3233-4100-BAC7-FB5B8E4D8C9A}" type="par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F98D3223-E26E-4B7C-A700-F988885BCB31}" type="sib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35715196-0911-452D-A3C6-6686F0EB8093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cv2.split(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2185408-0284-457F-BC52-94317A1DEF52}" type="par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010CB9DB-AF85-4355-812E-BA9DFE5E0A30}" type="sib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4B2DC9EB-BFF5-4CCE-90BA-10C0601F478D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C506487-8FEF-4A19-A949-22DB0394DDC4}" type="par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DB213CA6-C9DC-4796-80E6-ECBB0A26A386}" type="sib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C6E2B3C5-6D63-4959-9E44-8F2641E3E6B6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h,  s,  v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ABA8848-F102-406D-9143-B31776A36C7B}" type="par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E58A3263-99E9-4774-B42B-39DC1110D432}" type="sib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FA752B27-1938-4CCB-89D0-5F0639F0D8B8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cv2.merge([h</a:t>
          </a:r>
          <a:r>
            <a: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,</a:t>
          </a:r>
          <a:r>
            <a: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s</a:t>
          </a:r>
          <a:r>
            <a: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,</a:t>
          </a:r>
          <a:r>
            <a: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])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90BE44-C3B7-448B-853C-F7240FD52FE2}" type="par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52C0535-98C2-4030-8937-C45F3AF3E9E6}" type="sib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06F825E-B137-4E4A-961D-7813AD53CE19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h  , s ,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6680ADB-943A-4D40-BCF1-98CF7D1DDDC6}" type="par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95B9444A-A479-4B47-86F7-07751B87E931}" type="sib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42906ADA-9CA8-4FA0-81B1-58212E0493A5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hsv_eq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7089F1C-5D7E-429D-B88F-F4AF89E8A916}" type="par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4C9BAB77-7A69-490D-B955-F3F360E5A28F}" type="sib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6D597883-80A0-4DDC-84D2-16044946DEB8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cv2.equalizeHist(v)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836C82D-D3A0-489E-9BDC-E09108F2E307}" type="parTrans" cxnId="{27BAE2DC-88DA-45BA-9F84-B6F8331370E3}">
      <dgm:prSet/>
      <dgm:spPr/>
      <dgm:t>
        <a:bodyPr/>
        <a:lstStyle/>
        <a:p>
          <a:endParaRPr lang="zh-TW" altLang="en-US"/>
        </a:p>
      </dgm:t>
    </dgm:pt>
    <dgm:pt modelId="{7F158F83-C633-4EAF-AC86-EB2905AD9BAA}" type="sibTrans" cxnId="{27BAE2DC-88DA-45BA-9F84-B6F8331370E3}">
      <dgm:prSet/>
      <dgm:spPr/>
      <dgm:t>
        <a:bodyPr/>
        <a:lstStyle/>
        <a:p>
          <a:endParaRPr lang="zh-TW" altLang="en-US"/>
        </a:p>
      </dgm:t>
    </dgm:pt>
    <dgm:pt modelId="{4243B708-2CB1-4351-BF77-BDE7406FA49F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v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CDC6503-A955-4ADA-82CB-F83C8177F565}" type="parTrans" cxnId="{30F48055-43CE-4A41-8D26-E52F97071301}">
      <dgm:prSet/>
      <dgm:spPr/>
      <dgm:t>
        <a:bodyPr/>
        <a:lstStyle/>
        <a:p>
          <a:endParaRPr lang="zh-TW" altLang="en-US"/>
        </a:p>
      </dgm:t>
    </dgm:pt>
    <dgm:pt modelId="{094615F2-0181-4368-9FE8-AFF2CCA28C5F}" type="sibTrans" cxnId="{30F48055-43CE-4A41-8D26-E52F97071301}">
      <dgm:prSet/>
      <dgm:spPr/>
      <dgm:t>
        <a:bodyPr/>
        <a:lstStyle/>
        <a:p>
          <a:endParaRPr lang="zh-TW" altLang="en-US"/>
        </a:p>
      </dgm:t>
    </dgm:pt>
    <dgm:pt modelId="{A1CFBDCD-B71B-44DC-8869-FF95BE4B4F04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AF0A970-6B0A-484B-9FD7-12568DADDFEE}" type="parTrans" cxnId="{EBD7E5BA-A051-4CCB-BE57-9928225EEAD4}">
      <dgm:prSet/>
      <dgm:spPr/>
      <dgm:t>
        <a:bodyPr/>
        <a:lstStyle/>
        <a:p>
          <a:endParaRPr lang="zh-TW" altLang="en-US"/>
        </a:p>
      </dgm:t>
    </dgm:pt>
    <dgm:pt modelId="{BE891594-0AE5-4079-AF8A-ADBB3091AAE4}" type="sibTrans" cxnId="{EBD7E5BA-A051-4CCB-BE57-9928225EEAD4}">
      <dgm:prSet/>
      <dgm:spPr/>
      <dgm:t>
        <a:bodyPr/>
        <a:lstStyle/>
        <a:p>
          <a:endParaRPr lang="zh-TW" altLang="en-US"/>
        </a:p>
      </dgm:t>
    </dgm:pt>
    <dgm:pt modelId="{5C86325C-D9AB-412E-8723-3DC6046D7EC0}" type="pres">
      <dgm:prSet presAssocID="{DF556FAE-7A00-4F9A-BAB5-D41A0E32BF3E}" presName="vert0" presStyleCnt="0">
        <dgm:presLayoutVars>
          <dgm:dir/>
          <dgm:animOne val="branch"/>
          <dgm:animLvl val="lvl"/>
        </dgm:presLayoutVars>
      </dgm:prSet>
      <dgm:spPr/>
    </dgm:pt>
    <dgm:pt modelId="{5F639D07-B7B9-42E9-88B3-11A15151A25E}" type="pres">
      <dgm:prSet presAssocID="{C6D65918-D79D-4E1B-9E65-8ADF05D1D6DB}" presName="thickLine" presStyleLbl="alignNode1" presStyleIdx="0" presStyleCnt="4"/>
      <dgm:spPr/>
    </dgm:pt>
    <dgm:pt modelId="{D3308C07-7E83-4AC3-B236-725DD4B4FCBA}" type="pres">
      <dgm:prSet presAssocID="{C6D65918-D79D-4E1B-9E65-8ADF05D1D6DB}" presName="horz1" presStyleCnt="0"/>
      <dgm:spPr/>
    </dgm:pt>
    <dgm:pt modelId="{8EC002FA-99F4-4D1F-9D92-92510F629C14}" type="pres">
      <dgm:prSet presAssocID="{C6D65918-D79D-4E1B-9E65-8ADF05D1D6DB}" presName="tx1" presStyleLbl="revTx" presStyleIdx="0" presStyleCnt="12"/>
      <dgm:spPr/>
    </dgm:pt>
    <dgm:pt modelId="{D238F556-1A3A-4703-84BE-C30E0DC94089}" type="pres">
      <dgm:prSet presAssocID="{C6D65918-D79D-4E1B-9E65-8ADF05D1D6DB}" presName="vert1" presStyleCnt="0"/>
      <dgm:spPr/>
    </dgm:pt>
    <dgm:pt modelId="{64674D60-1722-4A8B-BB45-C0352010F2BC}" type="pres">
      <dgm:prSet presAssocID="{BD196BAC-606F-464B-A4F0-01B299053F6E}" presName="vertSpace2a" presStyleCnt="0"/>
      <dgm:spPr/>
    </dgm:pt>
    <dgm:pt modelId="{C6171E09-0A43-4CE1-A219-749CCB310CE4}" type="pres">
      <dgm:prSet presAssocID="{BD196BAC-606F-464B-A4F0-01B299053F6E}" presName="horz2" presStyleCnt="0"/>
      <dgm:spPr/>
    </dgm:pt>
    <dgm:pt modelId="{9527AD13-8C41-4326-BA60-B0FD6663C4EE}" type="pres">
      <dgm:prSet presAssocID="{BD196BAC-606F-464B-A4F0-01B299053F6E}" presName="horzSpace2" presStyleCnt="0"/>
      <dgm:spPr/>
    </dgm:pt>
    <dgm:pt modelId="{05074A74-F392-4AC6-9197-DBE80E7D604B}" type="pres">
      <dgm:prSet presAssocID="{BD196BAC-606F-464B-A4F0-01B299053F6E}" presName="tx2" presStyleLbl="revTx" presStyleIdx="1" presStyleCnt="12"/>
      <dgm:spPr/>
    </dgm:pt>
    <dgm:pt modelId="{AA4BC0D7-467E-4FF6-99B5-FA182981E7B0}" type="pres">
      <dgm:prSet presAssocID="{BD196BAC-606F-464B-A4F0-01B299053F6E}" presName="vert2" presStyleCnt="0"/>
      <dgm:spPr/>
    </dgm:pt>
    <dgm:pt modelId="{9C230B15-63FC-49C3-9475-844FB79ED0B9}" type="pres">
      <dgm:prSet presAssocID="{BD196BAC-606F-464B-A4F0-01B299053F6E}" presName="thinLine2b" presStyleLbl="callout" presStyleIdx="0" presStyleCnt="8"/>
      <dgm:spPr/>
    </dgm:pt>
    <dgm:pt modelId="{7C32C9B5-5483-4A65-B5D3-00E0127DF5C3}" type="pres">
      <dgm:prSet presAssocID="{BD196BAC-606F-464B-A4F0-01B299053F6E}" presName="vertSpace2b" presStyleCnt="0"/>
      <dgm:spPr/>
    </dgm:pt>
    <dgm:pt modelId="{39C17BCC-500C-4F2F-8F1E-2157E54D3559}" type="pres">
      <dgm:prSet presAssocID="{1AA29A21-6F46-4531-8E5E-BA9EAC27D8CA}" presName="horz2" presStyleCnt="0"/>
      <dgm:spPr/>
    </dgm:pt>
    <dgm:pt modelId="{BB69EB83-F3ED-4FD7-AB62-61433C05B4A0}" type="pres">
      <dgm:prSet presAssocID="{1AA29A21-6F46-4531-8E5E-BA9EAC27D8CA}" presName="horzSpace2" presStyleCnt="0"/>
      <dgm:spPr/>
    </dgm:pt>
    <dgm:pt modelId="{072D6666-63FB-426F-A30B-D998A9D1D9D5}" type="pres">
      <dgm:prSet presAssocID="{1AA29A21-6F46-4531-8E5E-BA9EAC27D8CA}" presName="tx2" presStyleLbl="revTx" presStyleIdx="2" presStyleCnt="12"/>
      <dgm:spPr/>
    </dgm:pt>
    <dgm:pt modelId="{A4B21712-98DC-45E9-BF9B-7E7AAD86B7A2}" type="pres">
      <dgm:prSet presAssocID="{1AA29A21-6F46-4531-8E5E-BA9EAC27D8CA}" presName="vert2" presStyleCnt="0"/>
      <dgm:spPr/>
    </dgm:pt>
    <dgm:pt modelId="{C6F25132-A0EA-4EF5-9C66-9B68B7246195}" type="pres">
      <dgm:prSet presAssocID="{1AA29A21-6F46-4531-8E5E-BA9EAC27D8CA}" presName="thinLine2b" presStyleLbl="callout" presStyleIdx="1" presStyleCnt="8"/>
      <dgm:spPr/>
    </dgm:pt>
    <dgm:pt modelId="{B5CF2744-9762-4A85-9944-601645058E63}" type="pres">
      <dgm:prSet presAssocID="{1AA29A21-6F46-4531-8E5E-BA9EAC27D8CA}" presName="vertSpace2b" presStyleCnt="0"/>
      <dgm:spPr/>
    </dgm:pt>
    <dgm:pt modelId="{966986D4-F3DB-4CE8-A280-66BBA1AF533D}" type="pres">
      <dgm:prSet presAssocID="{35715196-0911-452D-A3C6-6686F0EB8093}" presName="thickLine" presStyleLbl="alignNode1" presStyleIdx="1" presStyleCnt="4"/>
      <dgm:spPr/>
    </dgm:pt>
    <dgm:pt modelId="{4E2DF6B2-DF80-4726-B707-55BD08072E34}" type="pres">
      <dgm:prSet presAssocID="{35715196-0911-452D-A3C6-6686F0EB8093}" presName="horz1" presStyleCnt="0"/>
      <dgm:spPr/>
    </dgm:pt>
    <dgm:pt modelId="{B0F65A64-67DC-4D2D-955F-4249A94F217D}" type="pres">
      <dgm:prSet presAssocID="{35715196-0911-452D-A3C6-6686F0EB8093}" presName="tx1" presStyleLbl="revTx" presStyleIdx="3" presStyleCnt="12"/>
      <dgm:spPr/>
    </dgm:pt>
    <dgm:pt modelId="{E53C15B9-8102-4F5E-AD91-212B7AA49437}" type="pres">
      <dgm:prSet presAssocID="{35715196-0911-452D-A3C6-6686F0EB8093}" presName="vert1" presStyleCnt="0"/>
      <dgm:spPr/>
    </dgm:pt>
    <dgm:pt modelId="{231B0BB4-625C-4D9A-9987-635A6B8F75A0}" type="pres">
      <dgm:prSet presAssocID="{4B2DC9EB-BFF5-4CCE-90BA-10C0601F478D}" presName="vertSpace2a" presStyleCnt="0"/>
      <dgm:spPr/>
    </dgm:pt>
    <dgm:pt modelId="{70CA1018-57CC-4045-8FAA-B0151A61B4F1}" type="pres">
      <dgm:prSet presAssocID="{4B2DC9EB-BFF5-4CCE-90BA-10C0601F478D}" presName="horz2" presStyleCnt="0"/>
      <dgm:spPr/>
    </dgm:pt>
    <dgm:pt modelId="{A1122FF3-F86D-4510-AE77-9C1CFD6D04F5}" type="pres">
      <dgm:prSet presAssocID="{4B2DC9EB-BFF5-4CCE-90BA-10C0601F478D}" presName="horzSpace2" presStyleCnt="0"/>
      <dgm:spPr/>
    </dgm:pt>
    <dgm:pt modelId="{719FF8BC-360D-4CB9-A77F-D591FBCB2334}" type="pres">
      <dgm:prSet presAssocID="{4B2DC9EB-BFF5-4CCE-90BA-10C0601F478D}" presName="tx2" presStyleLbl="revTx" presStyleIdx="4" presStyleCnt="12"/>
      <dgm:spPr/>
    </dgm:pt>
    <dgm:pt modelId="{B8825895-1AA5-4902-8567-FE63F3EA78E1}" type="pres">
      <dgm:prSet presAssocID="{4B2DC9EB-BFF5-4CCE-90BA-10C0601F478D}" presName="vert2" presStyleCnt="0"/>
      <dgm:spPr/>
    </dgm:pt>
    <dgm:pt modelId="{29CCF71B-F60B-4391-9783-1043C3730B06}" type="pres">
      <dgm:prSet presAssocID="{4B2DC9EB-BFF5-4CCE-90BA-10C0601F478D}" presName="thinLine2b" presStyleLbl="callout" presStyleIdx="2" presStyleCnt="8"/>
      <dgm:spPr/>
    </dgm:pt>
    <dgm:pt modelId="{7E37E840-33D5-4C54-888C-FFB544F3E034}" type="pres">
      <dgm:prSet presAssocID="{4B2DC9EB-BFF5-4CCE-90BA-10C0601F478D}" presName="vertSpace2b" presStyleCnt="0"/>
      <dgm:spPr/>
    </dgm:pt>
    <dgm:pt modelId="{BE04D09A-E317-4E7B-9D73-FB06E314832A}" type="pres">
      <dgm:prSet presAssocID="{C6E2B3C5-6D63-4959-9E44-8F2641E3E6B6}" presName="horz2" presStyleCnt="0"/>
      <dgm:spPr/>
    </dgm:pt>
    <dgm:pt modelId="{A2F36EAC-7D89-49EC-AC84-D692B02A33FD}" type="pres">
      <dgm:prSet presAssocID="{C6E2B3C5-6D63-4959-9E44-8F2641E3E6B6}" presName="horzSpace2" presStyleCnt="0"/>
      <dgm:spPr/>
    </dgm:pt>
    <dgm:pt modelId="{7998A415-F47B-4DBE-8EB9-B9E90FB6C982}" type="pres">
      <dgm:prSet presAssocID="{C6E2B3C5-6D63-4959-9E44-8F2641E3E6B6}" presName="tx2" presStyleLbl="revTx" presStyleIdx="5" presStyleCnt="12"/>
      <dgm:spPr/>
    </dgm:pt>
    <dgm:pt modelId="{C7B0D5CC-9382-4AD3-B928-B6D1CD1F9C35}" type="pres">
      <dgm:prSet presAssocID="{C6E2B3C5-6D63-4959-9E44-8F2641E3E6B6}" presName="vert2" presStyleCnt="0"/>
      <dgm:spPr/>
    </dgm:pt>
    <dgm:pt modelId="{5795CD89-BE88-406D-A8BA-298806678B23}" type="pres">
      <dgm:prSet presAssocID="{C6E2B3C5-6D63-4959-9E44-8F2641E3E6B6}" presName="thinLine2b" presStyleLbl="callout" presStyleIdx="3" presStyleCnt="8"/>
      <dgm:spPr/>
    </dgm:pt>
    <dgm:pt modelId="{26C4967A-B4C4-4FFA-8B82-DE48731DFC50}" type="pres">
      <dgm:prSet presAssocID="{C6E2B3C5-6D63-4959-9E44-8F2641E3E6B6}" presName="vertSpace2b" presStyleCnt="0"/>
      <dgm:spPr/>
    </dgm:pt>
    <dgm:pt modelId="{9937D1C0-9132-4117-B9F7-86DC7596B842}" type="pres">
      <dgm:prSet presAssocID="{6D597883-80A0-4DDC-84D2-16044946DEB8}" presName="thickLine" presStyleLbl="alignNode1" presStyleIdx="2" presStyleCnt="4"/>
      <dgm:spPr/>
    </dgm:pt>
    <dgm:pt modelId="{020E8BDA-29A2-4A8F-A25E-2E54B14FF1C5}" type="pres">
      <dgm:prSet presAssocID="{6D597883-80A0-4DDC-84D2-16044946DEB8}" presName="horz1" presStyleCnt="0"/>
      <dgm:spPr/>
    </dgm:pt>
    <dgm:pt modelId="{1DA3F095-F6F3-498C-BA0D-B22D35225E4C}" type="pres">
      <dgm:prSet presAssocID="{6D597883-80A0-4DDC-84D2-16044946DEB8}" presName="tx1" presStyleLbl="revTx" presStyleIdx="6" presStyleCnt="12"/>
      <dgm:spPr/>
    </dgm:pt>
    <dgm:pt modelId="{CF49F3F4-9663-4F68-8697-8E05236A0D37}" type="pres">
      <dgm:prSet presAssocID="{6D597883-80A0-4DDC-84D2-16044946DEB8}" presName="vert1" presStyleCnt="0"/>
      <dgm:spPr/>
    </dgm:pt>
    <dgm:pt modelId="{25DB7C1A-91F4-47C4-8FDA-8B15A459CD5F}" type="pres">
      <dgm:prSet presAssocID="{4243B708-2CB1-4351-BF77-BDE7406FA49F}" presName="vertSpace2a" presStyleCnt="0"/>
      <dgm:spPr/>
    </dgm:pt>
    <dgm:pt modelId="{C370173F-891D-407D-A571-23DFC942386C}" type="pres">
      <dgm:prSet presAssocID="{4243B708-2CB1-4351-BF77-BDE7406FA49F}" presName="horz2" presStyleCnt="0"/>
      <dgm:spPr/>
    </dgm:pt>
    <dgm:pt modelId="{A7700083-D123-4487-94E4-3D7F3901C1E4}" type="pres">
      <dgm:prSet presAssocID="{4243B708-2CB1-4351-BF77-BDE7406FA49F}" presName="horzSpace2" presStyleCnt="0"/>
      <dgm:spPr/>
    </dgm:pt>
    <dgm:pt modelId="{5D21DCBB-2B6C-468C-9C7D-4C7ACD135F6F}" type="pres">
      <dgm:prSet presAssocID="{4243B708-2CB1-4351-BF77-BDE7406FA49F}" presName="tx2" presStyleLbl="revTx" presStyleIdx="7" presStyleCnt="12"/>
      <dgm:spPr/>
    </dgm:pt>
    <dgm:pt modelId="{26465424-ED62-4E94-8707-A5658821D49E}" type="pres">
      <dgm:prSet presAssocID="{4243B708-2CB1-4351-BF77-BDE7406FA49F}" presName="vert2" presStyleCnt="0"/>
      <dgm:spPr/>
    </dgm:pt>
    <dgm:pt modelId="{A971703E-DF3A-4263-B93C-B0FD7987F3A9}" type="pres">
      <dgm:prSet presAssocID="{4243B708-2CB1-4351-BF77-BDE7406FA49F}" presName="thinLine2b" presStyleLbl="callout" presStyleIdx="4" presStyleCnt="8"/>
      <dgm:spPr/>
    </dgm:pt>
    <dgm:pt modelId="{9147ABEB-B2AE-4F17-BC5F-EDEAC32451FD}" type="pres">
      <dgm:prSet presAssocID="{4243B708-2CB1-4351-BF77-BDE7406FA49F}" presName="vertSpace2b" presStyleCnt="0"/>
      <dgm:spPr/>
    </dgm:pt>
    <dgm:pt modelId="{1DC9DD00-9F11-45A6-A15E-736832F3D782}" type="pres">
      <dgm:prSet presAssocID="{A1CFBDCD-B71B-44DC-8869-FF95BE4B4F04}" presName="horz2" presStyleCnt="0"/>
      <dgm:spPr/>
    </dgm:pt>
    <dgm:pt modelId="{BFE6CEB9-AAAD-4C03-B897-E69911F54571}" type="pres">
      <dgm:prSet presAssocID="{A1CFBDCD-B71B-44DC-8869-FF95BE4B4F04}" presName="horzSpace2" presStyleCnt="0"/>
      <dgm:spPr/>
    </dgm:pt>
    <dgm:pt modelId="{D99085CF-895C-41FE-A77F-8502B167A971}" type="pres">
      <dgm:prSet presAssocID="{A1CFBDCD-B71B-44DC-8869-FF95BE4B4F04}" presName="tx2" presStyleLbl="revTx" presStyleIdx="8" presStyleCnt="12"/>
      <dgm:spPr/>
    </dgm:pt>
    <dgm:pt modelId="{0D562333-00EA-4D52-A9C5-0E92456E8EA5}" type="pres">
      <dgm:prSet presAssocID="{A1CFBDCD-B71B-44DC-8869-FF95BE4B4F04}" presName="vert2" presStyleCnt="0"/>
      <dgm:spPr/>
    </dgm:pt>
    <dgm:pt modelId="{19084A82-1480-4585-B9AB-1629F52CD7DD}" type="pres">
      <dgm:prSet presAssocID="{A1CFBDCD-B71B-44DC-8869-FF95BE4B4F04}" presName="thinLine2b" presStyleLbl="callout" presStyleIdx="5" presStyleCnt="8"/>
      <dgm:spPr/>
    </dgm:pt>
    <dgm:pt modelId="{9C7F4D6B-FE8B-436D-A566-320E410298DF}" type="pres">
      <dgm:prSet presAssocID="{A1CFBDCD-B71B-44DC-8869-FF95BE4B4F04}" presName="vertSpace2b" presStyleCnt="0"/>
      <dgm:spPr/>
    </dgm:pt>
    <dgm:pt modelId="{7E9823C9-42B6-4A2A-9439-6F9542313048}" type="pres">
      <dgm:prSet presAssocID="{FA752B27-1938-4CCB-89D0-5F0639F0D8B8}" presName="thickLine" presStyleLbl="alignNode1" presStyleIdx="3" presStyleCnt="4"/>
      <dgm:spPr/>
    </dgm:pt>
    <dgm:pt modelId="{F6BFAD0C-DC63-410A-815F-669BAC05C2D9}" type="pres">
      <dgm:prSet presAssocID="{FA752B27-1938-4CCB-89D0-5F0639F0D8B8}" presName="horz1" presStyleCnt="0"/>
      <dgm:spPr/>
    </dgm:pt>
    <dgm:pt modelId="{DAE93829-016E-44CF-9069-26F34C3CC505}" type="pres">
      <dgm:prSet presAssocID="{FA752B27-1938-4CCB-89D0-5F0639F0D8B8}" presName="tx1" presStyleLbl="revTx" presStyleIdx="9" presStyleCnt="12"/>
      <dgm:spPr/>
    </dgm:pt>
    <dgm:pt modelId="{56F89A33-64A2-421F-81A2-EB591084E94D}" type="pres">
      <dgm:prSet presAssocID="{FA752B27-1938-4CCB-89D0-5F0639F0D8B8}" presName="vert1" presStyleCnt="0"/>
      <dgm:spPr/>
    </dgm:pt>
    <dgm:pt modelId="{51EA76B8-CDC0-46A9-891E-33DD4E279B68}" type="pres">
      <dgm:prSet presAssocID="{006F825E-B137-4E4A-961D-7813AD53CE19}" presName="vertSpace2a" presStyleCnt="0"/>
      <dgm:spPr/>
    </dgm:pt>
    <dgm:pt modelId="{ECDD1185-99EC-4D00-BA87-F4752B4C89D9}" type="pres">
      <dgm:prSet presAssocID="{006F825E-B137-4E4A-961D-7813AD53CE19}" presName="horz2" presStyleCnt="0"/>
      <dgm:spPr/>
    </dgm:pt>
    <dgm:pt modelId="{B9D67C44-B69A-4893-83FE-6391CBE9C9D7}" type="pres">
      <dgm:prSet presAssocID="{006F825E-B137-4E4A-961D-7813AD53CE19}" presName="horzSpace2" presStyleCnt="0"/>
      <dgm:spPr/>
    </dgm:pt>
    <dgm:pt modelId="{818E70CA-C569-42E4-9EBA-1F1DE51357F2}" type="pres">
      <dgm:prSet presAssocID="{006F825E-B137-4E4A-961D-7813AD53CE19}" presName="tx2" presStyleLbl="revTx" presStyleIdx="10" presStyleCnt="12"/>
      <dgm:spPr/>
    </dgm:pt>
    <dgm:pt modelId="{E9A073DE-AD43-452F-9820-EF81CFADD7DC}" type="pres">
      <dgm:prSet presAssocID="{006F825E-B137-4E4A-961D-7813AD53CE19}" presName="vert2" presStyleCnt="0"/>
      <dgm:spPr/>
    </dgm:pt>
    <dgm:pt modelId="{FDF213C7-93D5-494C-B153-DD05EDB3C39B}" type="pres">
      <dgm:prSet presAssocID="{006F825E-B137-4E4A-961D-7813AD53CE19}" presName="thinLine2b" presStyleLbl="callout" presStyleIdx="6" presStyleCnt="8"/>
      <dgm:spPr/>
    </dgm:pt>
    <dgm:pt modelId="{5843B3A6-3D06-46D9-9494-063013D444C6}" type="pres">
      <dgm:prSet presAssocID="{006F825E-B137-4E4A-961D-7813AD53CE19}" presName="vertSpace2b" presStyleCnt="0"/>
      <dgm:spPr/>
    </dgm:pt>
    <dgm:pt modelId="{B8C159C1-1BEB-4A61-B393-9D1DF10CBA3B}" type="pres">
      <dgm:prSet presAssocID="{42906ADA-9CA8-4FA0-81B1-58212E0493A5}" presName="horz2" presStyleCnt="0"/>
      <dgm:spPr/>
    </dgm:pt>
    <dgm:pt modelId="{3C6F20B5-FF1A-4EC3-BACE-ECD0BE4F610C}" type="pres">
      <dgm:prSet presAssocID="{42906ADA-9CA8-4FA0-81B1-58212E0493A5}" presName="horzSpace2" presStyleCnt="0"/>
      <dgm:spPr/>
    </dgm:pt>
    <dgm:pt modelId="{1E8505AF-3765-4EC7-8725-F46B4998FFD7}" type="pres">
      <dgm:prSet presAssocID="{42906ADA-9CA8-4FA0-81B1-58212E0493A5}" presName="tx2" presStyleLbl="revTx" presStyleIdx="11" presStyleCnt="12"/>
      <dgm:spPr/>
    </dgm:pt>
    <dgm:pt modelId="{C12D269B-1378-495D-BE7A-8490D0ED58EC}" type="pres">
      <dgm:prSet presAssocID="{42906ADA-9CA8-4FA0-81B1-58212E0493A5}" presName="vert2" presStyleCnt="0"/>
      <dgm:spPr/>
    </dgm:pt>
    <dgm:pt modelId="{F0632CC0-EC72-45BD-BC57-A6318093E7D4}" type="pres">
      <dgm:prSet presAssocID="{42906ADA-9CA8-4FA0-81B1-58212E0493A5}" presName="thinLine2b" presStyleLbl="callout" presStyleIdx="7" presStyleCnt="8"/>
      <dgm:spPr/>
    </dgm:pt>
    <dgm:pt modelId="{52A0EDE4-5FD0-4A57-B237-79A4AF2DBCB3}" type="pres">
      <dgm:prSet presAssocID="{42906ADA-9CA8-4FA0-81B1-58212E0493A5}" presName="vertSpace2b" presStyleCnt="0"/>
      <dgm:spPr/>
    </dgm:pt>
  </dgm:ptLst>
  <dgm:cxnLst>
    <dgm:cxn modelId="{945C9B01-EBCE-4152-AD36-73A3CA9CA062}" type="presOf" srcId="{4B2DC9EB-BFF5-4CCE-90BA-10C0601F478D}" destId="{719FF8BC-360D-4CB9-A77F-D591FBCB2334}" srcOrd="0" destOrd="0" presId="urn:microsoft.com/office/officeart/2008/layout/LinedList"/>
    <dgm:cxn modelId="{F5C7CC01-6457-4614-8056-8C80AFAC6E19}" type="presOf" srcId="{FA752B27-1938-4CCB-89D0-5F0639F0D8B8}" destId="{DAE93829-016E-44CF-9069-26F34C3CC505}" srcOrd="0" destOrd="0" presId="urn:microsoft.com/office/officeart/2008/layout/LinedList"/>
    <dgm:cxn modelId="{C1F06B0F-75B0-4D25-B3BB-F159E1AF93A9}" type="presOf" srcId="{DF556FAE-7A00-4F9A-BAB5-D41A0E32BF3E}" destId="{5C86325C-D9AB-412E-8723-3DC6046D7EC0}" srcOrd="0" destOrd="0" presId="urn:microsoft.com/office/officeart/2008/layout/LinedList"/>
    <dgm:cxn modelId="{8910D618-6B63-4CE5-9834-9055EB5CD905}" srcId="{DF556FAE-7A00-4F9A-BAB5-D41A0E32BF3E}" destId="{35715196-0911-452D-A3C6-6686F0EB8093}" srcOrd="1" destOrd="0" parTransId="{62185408-0284-457F-BC52-94317A1DEF52}" sibTransId="{010CB9DB-AF85-4355-812E-BA9DFE5E0A30}"/>
    <dgm:cxn modelId="{7F24851B-9FC8-4D5A-BE25-6FD9729BE8E4}" type="presOf" srcId="{6D597883-80A0-4DDC-84D2-16044946DEB8}" destId="{1DA3F095-F6F3-498C-BA0D-B22D35225E4C}" srcOrd="0" destOrd="0" presId="urn:microsoft.com/office/officeart/2008/layout/LinedList"/>
    <dgm:cxn modelId="{BAECA932-40B4-4768-AAFB-ABDD8CAAA143}" type="presOf" srcId="{C6D65918-D79D-4E1B-9E65-8ADF05D1D6DB}" destId="{8EC002FA-99F4-4D1F-9D92-92510F629C14}" srcOrd="0" destOrd="0" presId="urn:microsoft.com/office/officeart/2008/layout/LinedList"/>
    <dgm:cxn modelId="{BAB0D535-C539-4E91-ADAB-14CF4EE215D2}" type="presOf" srcId="{42906ADA-9CA8-4FA0-81B1-58212E0493A5}" destId="{1E8505AF-3765-4EC7-8725-F46B4998FFD7}" srcOrd="0" destOrd="0" presId="urn:microsoft.com/office/officeart/2008/layout/LinedList"/>
    <dgm:cxn modelId="{BB69275E-2E52-49B3-BB29-4D6CA245A0F4}" srcId="{35715196-0911-452D-A3C6-6686F0EB8093}" destId="{C6E2B3C5-6D63-4959-9E44-8F2641E3E6B6}" srcOrd="1" destOrd="0" parTransId="{EABA8848-F102-406D-9143-B31776A36C7B}" sibTransId="{E58A3263-99E9-4774-B42B-39DC1110D432}"/>
    <dgm:cxn modelId="{D9FF5B46-BB7B-4C10-9452-31B26899881D}" srcId="{35715196-0911-452D-A3C6-6686F0EB8093}" destId="{4B2DC9EB-BFF5-4CCE-90BA-10C0601F478D}" srcOrd="0" destOrd="0" parTransId="{EC506487-8FEF-4A19-A949-22DB0394DDC4}" sibTransId="{DB213CA6-C9DC-4796-80E6-ECBB0A26A386}"/>
    <dgm:cxn modelId="{6CB73767-2AAE-4D6F-8614-A71EE9582FFD}" type="presOf" srcId="{C6E2B3C5-6D63-4959-9E44-8F2641E3E6B6}" destId="{7998A415-F47B-4DBE-8EB9-B9E90FB6C982}" srcOrd="0" destOrd="0" presId="urn:microsoft.com/office/officeart/2008/layout/LinedList"/>
    <dgm:cxn modelId="{CC658848-791E-467D-A99E-13FBBD20F0D6}" type="presOf" srcId="{1AA29A21-6F46-4531-8E5E-BA9EAC27D8CA}" destId="{072D6666-63FB-426F-A30B-D998A9D1D9D5}" srcOrd="0" destOrd="0" presId="urn:microsoft.com/office/officeart/2008/layout/LinedList"/>
    <dgm:cxn modelId="{1926596D-AD3D-40A7-88A1-8B5FB35FBD02}" srcId="{FA752B27-1938-4CCB-89D0-5F0639F0D8B8}" destId="{42906ADA-9CA8-4FA0-81B1-58212E0493A5}" srcOrd="1" destOrd="0" parTransId="{77089F1C-5D7E-429D-B88F-F4AF89E8A916}" sibTransId="{4C9BAB77-7A69-490D-B955-F3F360E5A28F}"/>
    <dgm:cxn modelId="{98053D75-218A-44FA-8BF8-205DCD779D9B}" srcId="{FA752B27-1938-4CCB-89D0-5F0639F0D8B8}" destId="{006F825E-B137-4E4A-961D-7813AD53CE19}" srcOrd="0" destOrd="0" parTransId="{16680ADB-943A-4D40-BCF1-98CF7D1DDDC6}" sibTransId="{95B9444A-A479-4B47-86F7-07751B87E931}"/>
    <dgm:cxn modelId="{30F48055-43CE-4A41-8D26-E52F97071301}" srcId="{6D597883-80A0-4DDC-84D2-16044946DEB8}" destId="{4243B708-2CB1-4351-BF77-BDE7406FA49F}" srcOrd="0" destOrd="0" parTransId="{8CDC6503-A955-4ADA-82CB-F83C8177F565}" sibTransId="{094615F2-0181-4368-9FE8-AFF2CCA28C5F}"/>
    <dgm:cxn modelId="{6AC6449A-60FE-48A2-8D03-3115FE947B8F}" srcId="{DF556FAE-7A00-4F9A-BAB5-D41A0E32BF3E}" destId="{C6D65918-D79D-4E1B-9E65-8ADF05D1D6DB}" srcOrd="0" destOrd="0" parTransId="{690EDBF8-E224-4E15-B0A6-F0D586637565}" sibTransId="{0BADC918-11DF-42F2-8F60-EFC9100D319A}"/>
    <dgm:cxn modelId="{858D9A9B-64EB-4736-8120-D8345BCDAB61}" srcId="{DF556FAE-7A00-4F9A-BAB5-D41A0E32BF3E}" destId="{FA752B27-1938-4CCB-89D0-5F0639F0D8B8}" srcOrd="3" destOrd="0" parTransId="{7590BE44-C3B7-448B-853C-F7240FD52FE2}" sibTransId="{052C0535-98C2-4030-8937-C45F3AF3E9E6}"/>
    <dgm:cxn modelId="{17E60BA3-62B5-479F-947D-4B28660E87B9}" type="presOf" srcId="{A1CFBDCD-B71B-44DC-8869-FF95BE4B4F04}" destId="{D99085CF-895C-41FE-A77F-8502B167A971}" srcOrd="0" destOrd="0" presId="urn:microsoft.com/office/officeart/2008/layout/LinedList"/>
    <dgm:cxn modelId="{379D2FB8-3F22-486F-92CB-40028E30B8C3}" srcId="{C6D65918-D79D-4E1B-9E65-8ADF05D1D6DB}" destId="{BD196BAC-606F-464B-A4F0-01B299053F6E}" srcOrd="0" destOrd="0" parTransId="{FC03351C-0A0A-48B2-AD64-A4AD837B1D18}" sibTransId="{CC50AC3C-515D-41A2-8E1E-EA8603030DC0}"/>
    <dgm:cxn modelId="{EBD7E5BA-A051-4CCB-BE57-9928225EEAD4}" srcId="{6D597883-80A0-4DDC-84D2-16044946DEB8}" destId="{A1CFBDCD-B71B-44DC-8869-FF95BE4B4F04}" srcOrd="1" destOrd="0" parTransId="{8AF0A970-6B0A-484B-9FD7-12568DADDFEE}" sibTransId="{BE891594-0AE5-4079-AF8A-ADBB3091AAE4}"/>
    <dgm:cxn modelId="{B10161BE-2B82-41A3-8E32-11651A03B312}" type="presOf" srcId="{35715196-0911-452D-A3C6-6686F0EB8093}" destId="{B0F65A64-67DC-4D2D-955F-4249A94F217D}" srcOrd="0" destOrd="0" presId="urn:microsoft.com/office/officeart/2008/layout/LinedList"/>
    <dgm:cxn modelId="{51256EC7-0FA2-4127-A587-9FCB3F48847E}" type="presOf" srcId="{4243B708-2CB1-4351-BF77-BDE7406FA49F}" destId="{5D21DCBB-2B6C-468C-9C7D-4C7ACD135F6F}" srcOrd="0" destOrd="0" presId="urn:microsoft.com/office/officeart/2008/layout/LinedList"/>
    <dgm:cxn modelId="{3D31F5CA-B691-46FC-80AB-4F37C7C767D0}" srcId="{C6D65918-D79D-4E1B-9E65-8ADF05D1D6DB}" destId="{1AA29A21-6F46-4531-8E5E-BA9EAC27D8CA}" srcOrd="1" destOrd="0" parTransId="{F9D47474-3233-4100-BAC7-FB5B8E4D8C9A}" sibTransId="{F98D3223-E26E-4B7C-A700-F988885BCB31}"/>
    <dgm:cxn modelId="{12ED1ED1-78AC-4B4A-A779-0CAE0930780C}" type="presOf" srcId="{006F825E-B137-4E4A-961D-7813AD53CE19}" destId="{818E70CA-C569-42E4-9EBA-1F1DE51357F2}" srcOrd="0" destOrd="0" presId="urn:microsoft.com/office/officeart/2008/layout/LinedList"/>
    <dgm:cxn modelId="{27BAE2DC-88DA-45BA-9F84-B6F8331370E3}" srcId="{DF556FAE-7A00-4F9A-BAB5-D41A0E32BF3E}" destId="{6D597883-80A0-4DDC-84D2-16044946DEB8}" srcOrd="2" destOrd="0" parTransId="{8836C82D-D3A0-489E-9BDC-E09108F2E307}" sibTransId="{7F158F83-C633-4EAF-AC86-EB2905AD9BAA}"/>
    <dgm:cxn modelId="{4D658BFC-D2A6-4824-8EBC-2B003617B05E}" type="presOf" srcId="{BD196BAC-606F-464B-A4F0-01B299053F6E}" destId="{05074A74-F392-4AC6-9197-DBE80E7D604B}" srcOrd="0" destOrd="0" presId="urn:microsoft.com/office/officeart/2008/layout/LinedList"/>
    <dgm:cxn modelId="{8D646A1E-F701-484F-AF5D-F42567552B7D}" type="presParOf" srcId="{5C86325C-D9AB-412E-8723-3DC6046D7EC0}" destId="{5F639D07-B7B9-42E9-88B3-11A15151A25E}" srcOrd="0" destOrd="0" presId="urn:microsoft.com/office/officeart/2008/layout/LinedList"/>
    <dgm:cxn modelId="{5CF2BCF8-3979-45AC-811F-01FC1E387E46}" type="presParOf" srcId="{5C86325C-D9AB-412E-8723-3DC6046D7EC0}" destId="{D3308C07-7E83-4AC3-B236-725DD4B4FCBA}" srcOrd="1" destOrd="0" presId="urn:microsoft.com/office/officeart/2008/layout/LinedList"/>
    <dgm:cxn modelId="{F1B43A1E-7B2F-4674-8161-AC266B386E3A}" type="presParOf" srcId="{D3308C07-7E83-4AC3-B236-725DD4B4FCBA}" destId="{8EC002FA-99F4-4D1F-9D92-92510F629C14}" srcOrd="0" destOrd="0" presId="urn:microsoft.com/office/officeart/2008/layout/LinedList"/>
    <dgm:cxn modelId="{9AF9DA83-CF9B-4FA8-B88C-4CB0EFBB76B1}" type="presParOf" srcId="{D3308C07-7E83-4AC3-B236-725DD4B4FCBA}" destId="{D238F556-1A3A-4703-84BE-C30E0DC94089}" srcOrd="1" destOrd="0" presId="urn:microsoft.com/office/officeart/2008/layout/LinedList"/>
    <dgm:cxn modelId="{D6938579-985C-4006-96B6-B6664EA441DC}" type="presParOf" srcId="{D238F556-1A3A-4703-84BE-C30E0DC94089}" destId="{64674D60-1722-4A8B-BB45-C0352010F2BC}" srcOrd="0" destOrd="0" presId="urn:microsoft.com/office/officeart/2008/layout/LinedList"/>
    <dgm:cxn modelId="{A6F407A3-3512-402D-A2DC-7522A967D5A5}" type="presParOf" srcId="{D238F556-1A3A-4703-84BE-C30E0DC94089}" destId="{C6171E09-0A43-4CE1-A219-749CCB310CE4}" srcOrd="1" destOrd="0" presId="urn:microsoft.com/office/officeart/2008/layout/LinedList"/>
    <dgm:cxn modelId="{14ED18E6-7671-48BB-9AF5-C5BEA5942066}" type="presParOf" srcId="{C6171E09-0A43-4CE1-A219-749CCB310CE4}" destId="{9527AD13-8C41-4326-BA60-B0FD6663C4EE}" srcOrd="0" destOrd="0" presId="urn:microsoft.com/office/officeart/2008/layout/LinedList"/>
    <dgm:cxn modelId="{3B5270C5-E50C-4E6F-9C78-D02075CBA426}" type="presParOf" srcId="{C6171E09-0A43-4CE1-A219-749CCB310CE4}" destId="{05074A74-F392-4AC6-9197-DBE80E7D604B}" srcOrd="1" destOrd="0" presId="urn:microsoft.com/office/officeart/2008/layout/LinedList"/>
    <dgm:cxn modelId="{E5A17036-8496-4F8B-811E-31218EAFC9B7}" type="presParOf" srcId="{C6171E09-0A43-4CE1-A219-749CCB310CE4}" destId="{AA4BC0D7-467E-4FF6-99B5-FA182981E7B0}" srcOrd="2" destOrd="0" presId="urn:microsoft.com/office/officeart/2008/layout/LinedList"/>
    <dgm:cxn modelId="{AE674A77-FA66-4152-9E93-2B906B45DC8E}" type="presParOf" srcId="{D238F556-1A3A-4703-84BE-C30E0DC94089}" destId="{9C230B15-63FC-49C3-9475-844FB79ED0B9}" srcOrd="2" destOrd="0" presId="urn:microsoft.com/office/officeart/2008/layout/LinedList"/>
    <dgm:cxn modelId="{C6EFF1BC-B950-44E1-BF5D-DAEDD4376DC2}" type="presParOf" srcId="{D238F556-1A3A-4703-84BE-C30E0DC94089}" destId="{7C32C9B5-5483-4A65-B5D3-00E0127DF5C3}" srcOrd="3" destOrd="0" presId="urn:microsoft.com/office/officeart/2008/layout/LinedList"/>
    <dgm:cxn modelId="{EC9B6754-7B85-4A1F-87C6-88146F0733F1}" type="presParOf" srcId="{D238F556-1A3A-4703-84BE-C30E0DC94089}" destId="{39C17BCC-500C-4F2F-8F1E-2157E54D3559}" srcOrd="4" destOrd="0" presId="urn:microsoft.com/office/officeart/2008/layout/LinedList"/>
    <dgm:cxn modelId="{95D72F7B-5091-4FB9-8218-AE339694CC0E}" type="presParOf" srcId="{39C17BCC-500C-4F2F-8F1E-2157E54D3559}" destId="{BB69EB83-F3ED-4FD7-AB62-61433C05B4A0}" srcOrd="0" destOrd="0" presId="urn:microsoft.com/office/officeart/2008/layout/LinedList"/>
    <dgm:cxn modelId="{C5A47D75-077F-45A2-8155-0570017E1CE6}" type="presParOf" srcId="{39C17BCC-500C-4F2F-8F1E-2157E54D3559}" destId="{072D6666-63FB-426F-A30B-D998A9D1D9D5}" srcOrd="1" destOrd="0" presId="urn:microsoft.com/office/officeart/2008/layout/LinedList"/>
    <dgm:cxn modelId="{3D4E2B61-78B5-4940-92BF-8E3350E5EC5D}" type="presParOf" srcId="{39C17BCC-500C-4F2F-8F1E-2157E54D3559}" destId="{A4B21712-98DC-45E9-BF9B-7E7AAD86B7A2}" srcOrd="2" destOrd="0" presId="urn:microsoft.com/office/officeart/2008/layout/LinedList"/>
    <dgm:cxn modelId="{499AEFA4-A1FD-4A4B-BB4F-9A7F07F8FD5A}" type="presParOf" srcId="{D238F556-1A3A-4703-84BE-C30E0DC94089}" destId="{C6F25132-A0EA-4EF5-9C66-9B68B7246195}" srcOrd="5" destOrd="0" presId="urn:microsoft.com/office/officeart/2008/layout/LinedList"/>
    <dgm:cxn modelId="{0FB517E5-78F5-437D-8025-E111F7563C5E}" type="presParOf" srcId="{D238F556-1A3A-4703-84BE-C30E0DC94089}" destId="{B5CF2744-9762-4A85-9944-601645058E63}" srcOrd="6" destOrd="0" presId="urn:microsoft.com/office/officeart/2008/layout/LinedList"/>
    <dgm:cxn modelId="{ADF63FA3-5E8D-4547-B7B2-D2C63705B778}" type="presParOf" srcId="{5C86325C-D9AB-412E-8723-3DC6046D7EC0}" destId="{966986D4-F3DB-4CE8-A280-66BBA1AF533D}" srcOrd="2" destOrd="0" presId="urn:microsoft.com/office/officeart/2008/layout/LinedList"/>
    <dgm:cxn modelId="{C0CE07E3-833D-4BEA-8965-1BE4C748137F}" type="presParOf" srcId="{5C86325C-D9AB-412E-8723-3DC6046D7EC0}" destId="{4E2DF6B2-DF80-4726-B707-55BD08072E34}" srcOrd="3" destOrd="0" presId="urn:microsoft.com/office/officeart/2008/layout/LinedList"/>
    <dgm:cxn modelId="{E42B7A70-7157-4BFA-9DE9-56B80891A8B3}" type="presParOf" srcId="{4E2DF6B2-DF80-4726-B707-55BD08072E34}" destId="{B0F65A64-67DC-4D2D-955F-4249A94F217D}" srcOrd="0" destOrd="0" presId="urn:microsoft.com/office/officeart/2008/layout/LinedList"/>
    <dgm:cxn modelId="{62DF5ACF-600F-47A5-8242-190BCFE682A6}" type="presParOf" srcId="{4E2DF6B2-DF80-4726-B707-55BD08072E34}" destId="{E53C15B9-8102-4F5E-AD91-212B7AA49437}" srcOrd="1" destOrd="0" presId="urn:microsoft.com/office/officeart/2008/layout/LinedList"/>
    <dgm:cxn modelId="{8A36EE2F-4180-4433-A7F7-DBAB73861A0C}" type="presParOf" srcId="{E53C15B9-8102-4F5E-AD91-212B7AA49437}" destId="{231B0BB4-625C-4D9A-9987-635A6B8F75A0}" srcOrd="0" destOrd="0" presId="urn:microsoft.com/office/officeart/2008/layout/LinedList"/>
    <dgm:cxn modelId="{1F03356A-51A4-48AF-8ED0-395D81A06C11}" type="presParOf" srcId="{E53C15B9-8102-4F5E-AD91-212B7AA49437}" destId="{70CA1018-57CC-4045-8FAA-B0151A61B4F1}" srcOrd="1" destOrd="0" presId="urn:microsoft.com/office/officeart/2008/layout/LinedList"/>
    <dgm:cxn modelId="{C923FB07-FA61-4371-96F7-26BCDD6B09C0}" type="presParOf" srcId="{70CA1018-57CC-4045-8FAA-B0151A61B4F1}" destId="{A1122FF3-F86D-4510-AE77-9C1CFD6D04F5}" srcOrd="0" destOrd="0" presId="urn:microsoft.com/office/officeart/2008/layout/LinedList"/>
    <dgm:cxn modelId="{516BCF9D-CCA7-4DF5-8B83-E46A716FC8FF}" type="presParOf" srcId="{70CA1018-57CC-4045-8FAA-B0151A61B4F1}" destId="{719FF8BC-360D-4CB9-A77F-D591FBCB2334}" srcOrd="1" destOrd="0" presId="urn:microsoft.com/office/officeart/2008/layout/LinedList"/>
    <dgm:cxn modelId="{CD1B471A-08DD-4225-89F5-DE5EB8239AA9}" type="presParOf" srcId="{70CA1018-57CC-4045-8FAA-B0151A61B4F1}" destId="{B8825895-1AA5-4902-8567-FE63F3EA78E1}" srcOrd="2" destOrd="0" presId="urn:microsoft.com/office/officeart/2008/layout/LinedList"/>
    <dgm:cxn modelId="{0E2FCCAD-682C-4135-9F83-5EF2420EF030}" type="presParOf" srcId="{E53C15B9-8102-4F5E-AD91-212B7AA49437}" destId="{29CCF71B-F60B-4391-9783-1043C3730B06}" srcOrd="2" destOrd="0" presId="urn:microsoft.com/office/officeart/2008/layout/LinedList"/>
    <dgm:cxn modelId="{477E853E-E9FA-42A5-B68A-E3DDF2EFED29}" type="presParOf" srcId="{E53C15B9-8102-4F5E-AD91-212B7AA49437}" destId="{7E37E840-33D5-4C54-888C-FFB544F3E034}" srcOrd="3" destOrd="0" presId="urn:microsoft.com/office/officeart/2008/layout/LinedList"/>
    <dgm:cxn modelId="{42412881-E01F-4434-A953-A1346647D8F0}" type="presParOf" srcId="{E53C15B9-8102-4F5E-AD91-212B7AA49437}" destId="{BE04D09A-E317-4E7B-9D73-FB06E314832A}" srcOrd="4" destOrd="0" presId="urn:microsoft.com/office/officeart/2008/layout/LinedList"/>
    <dgm:cxn modelId="{9E75A184-1FE4-4CF1-A1CC-E1806388476E}" type="presParOf" srcId="{BE04D09A-E317-4E7B-9D73-FB06E314832A}" destId="{A2F36EAC-7D89-49EC-AC84-D692B02A33FD}" srcOrd="0" destOrd="0" presId="urn:microsoft.com/office/officeart/2008/layout/LinedList"/>
    <dgm:cxn modelId="{3B7AA739-D43C-4D04-91A7-FAA48C24DCD6}" type="presParOf" srcId="{BE04D09A-E317-4E7B-9D73-FB06E314832A}" destId="{7998A415-F47B-4DBE-8EB9-B9E90FB6C982}" srcOrd="1" destOrd="0" presId="urn:microsoft.com/office/officeart/2008/layout/LinedList"/>
    <dgm:cxn modelId="{4887811C-76B6-4931-A2B1-EC49B00F9C72}" type="presParOf" srcId="{BE04D09A-E317-4E7B-9D73-FB06E314832A}" destId="{C7B0D5CC-9382-4AD3-B928-B6D1CD1F9C35}" srcOrd="2" destOrd="0" presId="urn:microsoft.com/office/officeart/2008/layout/LinedList"/>
    <dgm:cxn modelId="{64CF6403-5421-4BE8-90A7-F49DE9F989D2}" type="presParOf" srcId="{E53C15B9-8102-4F5E-AD91-212B7AA49437}" destId="{5795CD89-BE88-406D-A8BA-298806678B23}" srcOrd="5" destOrd="0" presId="urn:microsoft.com/office/officeart/2008/layout/LinedList"/>
    <dgm:cxn modelId="{0FE0FE7F-9E85-4732-A106-5F6734E12A32}" type="presParOf" srcId="{E53C15B9-8102-4F5E-AD91-212B7AA49437}" destId="{26C4967A-B4C4-4FFA-8B82-DE48731DFC50}" srcOrd="6" destOrd="0" presId="urn:microsoft.com/office/officeart/2008/layout/LinedList"/>
    <dgm:cxn modelId="{C0C7E1B7-44C6-4F6B-A855-131AE9BAFCD6}" type="presParOf" srcId="{5C86325C-D9AB-412E-8723-3DC6046D7EC0}" destId="{9937D1C0-9132-4117-B9F7-86DC7596B842}" srcOrd="4" destOrd="0" presId="urn:microsoft.com/office/officeart/2008/layout/LinedList"/>
    <dgm:cxn modelId="{A7B2BC84-BC16-4815-AA67-2FD165F09E99}" type="presParOf" srcId="{5C86325C-D9AB-412E-8723-3DC6046D7EC0}" destId="{020E8BDA-29A2-4A8F-A25E-2E54B14FF1C5}" srcOrd="5" destOrd="0" presId="urn:microsoft.com/office/officeart/2008/layout/LinedList"/>
    <dgm:cxn modelId="{77F47976-DEBD-4FF9-8C49-176F6C398BF8}" type="presParOf" srcId="{020E8BDA-29A2-4A8F-A25E-2E54B14FF1C5}" destId="{1DA3F095-F6F3-498C-BA0D-B22D35225E4C}" srcOrd="0" destOrd="0" presId="urn:microsoft.com/office/officeart/2008/layout/LinedList"/>
    <dgm:cxn modelId="{E3E96883-8088-4149-A20D-2DE240E018FF}" type="presParOf" srcId="{020E8BDA-29A2-4A8F-A25E-2E54B14FF1C5}" destId="{CF49F3F4-9663-4F68-8697-8E05236A0D37}" srcOrd="1" destOrd="0" presId="urn:microsoft.com/office/officeart/2008/layout/LinedList"/>
    <dgm:cxn modelId="{BE9CF9A9-F27C-41F1-B209-7388A7785B52}" type="presParOf" srcId="{CF49F3F4-9663-4F68-8697-8E05236A0D37}" destId="{25DB7C1A-91F4-47C4-8FDA-8B15A459CD5F}" srcOrd="0" destOrd="0" presId="urn:microsoft.com/office/officeart/2008/layout/LinedList"/>
    <dgm:cxn modelId="{65455C62-553D-410F-AD48-8732E9850F15}" type="presParOf" srcId="{CF49F3F4-9663-4F68-8697-8E05236A0D37}" destId="{C370173F-891D-407D-A571-23DFC942386C}" srcOrd="1" destOrd="0" presId="urn:microsoft.com/office/officeart/2008/layout/LinedList"/>
    <dgm:cxn modelId="{B58EDF9B-0F19-4730-B33D-E74B07772FE0}" type="presParOf" srcId="{C370173F-891D-407D-A571-23DFC942386C}" destId="{A7700083-D123-4487-94E4-3D7F3901C1E4}" srcOrd="0" destOrd="0" presId="urn:microsoft.com/office/officeart/2008/layout/LinedList"/>
    <dgm:cxn modelId="{43060526-CE5C-4CFA-A8D2-98382ABAC39A}" type="presParOf" srcId="{C370173F-891D-407D-A571-23DFC942386C}" destId="{5D21DCBB-2B6C-468C-9C7D-4C7ACD135F6F}" srcOrd="1" destOrd="0" presId="urn:microsoft.com/office/officeart/2008/layout/LinedList"/>
    <dgm:cxn modelId="{F3C8412C-083C-49D6-9CC8-207B541199F8}" type="presParOf" srcId="{C370173F-891D-407D-A571-23DFC942386C}" destId="{26465424-ED62-4E94-8707-A5658821D49E}" srcOrd="2" destOrd="0" presId="urn:microsoft.com/office/officeart/2008/layout/LinedList"/>
    <dgm:cxn modelId="{A2242706-6300-4AA3-ACC1-3B8C1FF6F041}" type="presParOf" srcId="{CF49F3F4-9663-4F68-8697-8E05236A0D37}" destId="{A971703E-DF3A-4263-B93C-B0FD7987F3A9}" srcOrd="2" destOrd="0" presId="urn:microsoft.com/office/officeart/2008/layout/LinedList"/>
    <dgm:cxn modelId="{B4B2B695-0280-42BA-A505-C7A955187F4B}" type="presParOf" srcId="{CF49F3F4-9663-4F68-8697-8E05236A0D37}" destId="{9147ABEB-B2AE-4F17-BC5F-EDEAC32451FD}" srcOrd="3" destOrd="0" presId="urn:microsoft.com/office/officeart/2008/layout/LinedList"/>
    <dgm:cxn modelId="{50429484-D0E3-4FE1-AD17-842321E13903}" type="presParOf" srcId="{CF49F3F4-9663-4F68-8697-8E05236A0D37}" destId="{1DC9DD00-9F11-45A6-A15E-736832F3D782}" srcOrd="4" destOrd="0" presId="urn:microsoft.com/office/officeart/2008/layout/LinedList"/>
    <dgm:cxn modelId="{3E1EEBA9-DA76-484E-AF43-2DD9EB0B6249}" type="presParOf" srcId="{1DC9DD00-9F11-45A6-A15E-736832F3D782}" destId="{BFE6CEB9-AAAD-4C03-B897-E69911F54571}" srcOrd="0" destOrd="0" presId="urn:microsoft.com/office/officeart/2008/layout/LinedList"/>
    <dgm:cxn modelId="{E96E315B-9E8F-4735-BD3E-3A6A302961A8}" type="presParOf" srcId="{1DC9DD00-9F11-45A6-A15E-736832F3D782}" destId="{D99085CF-895C-41FE-A77F-8502B167A971}" srcOrd="1" destOrd="0" presId="urn:microsoft.com/office/officeart/2008/layout/LinedList"/>
    <dgm:cxn modelId="{863E5362-80A7-4BCC-825E-2D3690C48A88}" type="presParOf" srcId="{1DC9DD00-9F11-45A6-A15E-736832F3D782}" destId="{0D562333-00EA-4D52-A9C5-0E92456E8EA5}" srcOrd="2" destOrd="0" presId="urn:microsoft.com/office/officeart/2008/layout/LinedList"/>
    <dgm:cxn modelId="{20307395-6A7D-44F7-BEEF-FC5E464A8393}" type="presParOf" srcId="{CF49F3F4-9663-4F68-8697-8E05236A0D37}" destId="{19084A82-1480-4585-B9AB-1629F52CD7DD}" srcOrd="5" destOrd="0" presId="urn:microsoft.com/office/officeart/2008/layout/LinedList"/>
    <dgm:cxn modelId="{C8283CE6-C27F-47F5-B28B-798ECFEA662A}" type="presParOf" srcId="{CF49F3F4-9663-4F68-8697-8E05236A0D37}" destId="{9C7F4D6B-FE8B-436D-A566-320E410298DF}" srcOrd="6" destOrd="0" presId="urn:microsoft.com/office/officeart/2008/layout/LinedList"/>
    <dgm:cxn modelId="{7F575E6F-2663-4762-A2F3-73E1F8012875}" type="presParOf" srcId="{5C86325C-D9AB-412E-8723-3DC6046D7EC0}" destId="{7E9823C9-42B6-4A2A-9439-6F9542313048}" srcOrd="6" destOrd="0" presId="urn:microsoft.com/office/officeart/2008/layout/LinedList"/>
    <dgm:cxn modelId="{FB230973-877F-4687-9AA7-412157E7C11C}" type="presParOf" srcId="{5C86325C-D9AB-412E-8723-3DC6046D7EC0}" destId="{F6BFAD0C-DC63-410A-815F-669BAC05C2D9}" srcOrd="7" destOrd="0" presId="urn:microsoft.com/office/officeart/2008/layout/LinedList"/>
    <dgm:cxn modelId="{FE444F0A-92C3-4222-9D30-8BB87884D03A}" type="presParOf" srcId="{F6BFAD0C-DC63-410A-815F-669BAC05C2D9}" destId="{DAE93829-016E-44CF-9069-26F34C3CC505}" srcOrd="0" destOrd="0" presId="urn:microsoft.com/office/officeart/2008/layout/LinedList"/>
    <dgm:cxn modelId="{72EE793F-D8BA-47FB-A570-507D7D02CA55}" type="presParOf" srcId="{F6BFAD0C-DC63-410A-815F-669BAC05C2D9}" destId="{56F89A33-64A2-421F-81A2-EB591084E94D}" srcOrd="1" destOrd="0" presId="urn:microsoft.com/office/officeart/2008/layout/LinedList"/>
    <dgm:cxn modelId="{061EB95E-E9F0-441C-BA43-A68DE69F83CE}" type="presParOf" srcId="{56F89A33-64A2-421F-81A2-EB591084E94D}" destId="{51EA76B8-CDC0-46A9-891E-33DD4E279B68}" srcOrd="0" destOrd="0" presId="urn:microsoft.com/office/officeart/2008/layout/LinedList"/>
    <dgm:cxn modelId="{9CAA3C1A-CCA6-4A36-B226-84212055730E}" type="presParOf" srcId="{56F89A33-64A2-421F-81A2-EB591084E94D}" destId="{ECDD1185-99EC-4D00-BA87-F4752B4C89D9}" srcOrd="1" destOrd="0" presId="urn:microsoft.com/office/officeart/2008/layout/LinedList"/>
    <dgm:cxn modelId="{A512E9B9-6866-4A67-A1CF-E0DA0670B2E6}" type="presParOf" srcId="{ECDD1185-99EC-4D00-BA87-F4752B4C89D9}" destId="{B9D67C44-B69A-4893-83FE-6391CBE9C9D7}" srcOrd="0" destOrd="0" presId="urn:microsoft.com/office/officeart/2008/layout/LinedList"/>
    <dgm:cxn modelId="{EA5159B6-293C-4A4E-8480-87A3B72767E7}" type="presParOf" srcId="{ECDD1185-99EC-4D00-BA87-F4752B4C89D9}" destId="{818E70CA-C569-42E4-9EBA-1F1DE51357F2}" srcOrd="1" destOrd="0" presId="urn:microsoft.com/office/officeart/2008/layout/LinedList"/>
    <dgm:cxn modelId="{7BEC8076-A84E-40AF-9A77-4085111EC4BD}" type="presParOf" srcId="{ECDD1185-99EC-4D00-BA87-F4752B4C89D9}" destId="{E9A073DE-AD43-452F-9820-EF81CFADD7DC}" srcOrd="2" destOrd="0" presId="urn:microsoft.com/office/officeart/2008/layout/LinedList"/>
    <dgm:cxn modelId="{9BA136FB-76DD-4702-B878-FD0E2785F838}" type="presParOf" srcId="{56F89A33-64A2-421F-81A2-EB591084E94D}" destId="{FDF213C7-93D5-494C-B153-DD05EDB3C39B}" srcOrd="2" destOrd="0" presId="urn:microsoft.com/office/officeart/2008/layout/LinedList"/>
    <dgm:cxn modelId="{890F6289-5DB9-4764-8747-D7DCFB625804}" type="presParOf" srcId="{56F89A33-64A2-421F-81A2-EB591084E94D}" destId="{5843B3A6-3D06-46D9-9494-063013D444C6}" srcOrd="3" destOrd="0" presId="urn:microsoft.com/office/officeart/2008/layout/LinedList"/>
    <dgm:cxn modelId="{74EA9608-92DB-49DE-8AA1-0FF143C3E267}" type="presParOf" srcId="{56F89A33-64A2-421F-81A2-EB591084E94D}" destId="{B8C159C1-1BEB-4A61-B393-9D1DF10CBA3B}" srcOrd="4" destOrd="0" presId="urn:microsoft.com/office/officeart/2008/layout/LinedList"/>
    <dgm:cxn modelId="{577B645B-034F-4A60-968B-D5C68ED24919}" type="presParOf" srcId="{B8C159C1-1BEB-4A61-B393-9D1DF10CBA3B}" destId="{3C6F20B5-FF1A-4EC3-BACE-ECD0BE4F610C}" srcOrd="0" destOrd="0" presId="urn:microsoft.com/office/officeart/2008/layout/LinedList"/>
    <dgm:cxn modelId="{CC28EE8E-A1EF-4CE8-B895-1973F1A18862}" type="presParOf" srcId="{B8C159C1-1BEB-4A61-B393-9D1DF10CBA3B}" destId="{1E8505AF-3765-4EC7-8725-F46B4998FFD7}" srcOrd="1" destOrd="0" presId="urn:microsoft.com/office/officeart/2008/layout/LinedList"/>
    <dgm:cxn modelId="{365ED247-2592-4C1C-8A2E-22AB91B47BBC}" type="presParOf" srcId="{B8C159C1-1BEB-4A61-B393-9D1DF10CBA3B}" destId="{C12D269B-1378-495D-BE7A-8490D0ED58EC}" srcOrd="2" destOrd="0" presId="urn:microsoft.com/office/officeart/2008/layout/LinedList"/>
    <dgm:cxn modelId="{C86DC68B-79EE-4065-855E-C472DC63FF1F}" type="presParOf" srcId="{56F89A33-64A2-421F-81A2-EB591084E94D}" destId="{F0632CC0-EC72-45BD-BC57-A6318093E7D4}" srcOrd="5" destOrd="0" presId="urn:microsoft.com/office/officeart/2008/layout/LinedList"/>
    <dgm:cxn modelId="{90DD58B0-E541-4D00-89A4-DF71142DAC15}" type="presParOf" srcId="{56F89A33-64A2-421F-81A2-EB591084E94D}" destId="{52A0EDE4-5FD0-4A57-B237-79A4AF2DBCB3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F556FAE-7A00-4F9A-BAB5-D41A0E32BF3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C6D65918-D79D-4E1B-9E65-8ADF05D1D6DB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cv2.inRange(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lower_gray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upper_gray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90EDBF8-E224-4E15-B0A6-F0D586637565}" type="par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0BADC918-11DF-42F2-8F60-EFC9100D319A}" type="sib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BD196BAC-606F-464B-A4F0-01B299053F6E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lower_gray</a:t>
          </a:r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upper_gray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03351C-0A0A-48B2-AD64-A4AD837B1D18}" type="par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CC50AC3C-515D-41A2-8E1E-EA8603030DC0}" type="sib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1AA29A21-6F46-4531-8E5E-BA9EAC27D8CA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road_mask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D47474-3233-4100-BAC7-FB5B8E4D8C9A}" type="par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F98D3223-E26E-4B7C-A700-F988885BCB31}" type="sib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35715196-0911-452D-A3C6-6686F0EB8093}">
      <dgm:prSet phldrT="[文字]" custT="1"/>
      <dgm:spPr/>
      <dgm:t>
        <a:bodyPr/>
        <a:lstStyle/>
        <a:p>
          <a:r>
            <a:rPr lang="en-US" altLang="zh-TW" sz="20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local_binary_pattern</a:t>
          </a:r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(image , P , R , method)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2185408-0284-457F-BC52-94317A1DEF52}" type="par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010CB9DB-AF85-4355-812E-BA9DFE5E0A30}" type="sib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4B2DC9EB-BFF5-4CCE-90BA-10C0601F478D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 , P , R , ‘uniform’ 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C506487-8FEF-4A19-A949-22DB0394DDC4}" type="par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DB213CA6-C9DC-4796-80E6-ECBB0A26A386}" type="sib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C6E2B3C5-6D63-4959-9E44-8F2641E3E6B6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lbp_image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ABA8848-F102-406D-9143-B31776A36C7B}" type="par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E58A3263-99E9-4774-B42B-39DC1110D432}" type="sib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6D597883-80A0-4DDC-84D2-16044946DEB8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cv2.threshold(image , 0 , 255 , cv2.THRESH_BINARY + cv2.THRESH_OTSU)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836C82D-D3A0-489E-9BDC-E09108F2E307}" type="parTrans" cxnId="{27BAE2DC-88DA-45BA-9F84-B6F8331370E3}">
      <dgm:prSet/>
      <dgm:spPr/>
      <dgm:t>
        <a:bodyPr/>
        <a:lstStyle/>
        <a:p>
          <a:endParaRPr lang="zh-TW" altLang="en-US"/>
        </a:p>
      </dgm:t>
    </dgm:pt>
    <dgm:pt modelId="{7F158F83-C633-4EAF-AC86-EB2905AD9BAA}" type="sibTrans" cxnId="{27BAE2DC-88DA-45BA-9F84-B6F8331370E3}">
      <dgm:prSet/>
      <dgm:spPr/>
      <dgm:t>
        <a:bodyPr/>
        <a:lstStyle/>
        <a:p>
          <a:endParaRPr lang="zh-TW" altLang="en-US"/>
        </a:p>
      </dgm:t>
    </dgm:pt>
    <dgm:pt modelId="{4243B708-2CB1-4351-BF77-BDE7406FA49F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lbp_image.astype</a:t>
          </a:r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(np.uint8) , 0 ,</a:t>
          </a:r>
        </a:p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255 ,cv2.THRESH_BINARY + cv2.THRESH_OTSU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CDC6503-A955-4ADA-82CB-F83C8177F565}" type="parTrans" cxnId="{30F48055-43CE-4A41-8D26-E52F97071301}">
      <dgm:prSet/>
      <dgm:spPr/>
      <dgm:t>
        <a:bodyPr/>
        <a:lstStyle/>
        <a:p>
          <a:endParaRPr lang="zh-TW" altLang="en-US"/>
        </a:p>
      </dgm:t>
    </dgm:pt>
    <dgm:pt modelId="{094615F2-0181-4368-9FE8-AFF2CCA28C5F}" type="sibTrans" cxnId="{30F48055-43CE-4A41-8D26-E52F97071301}">
      <dgm:prSet/>
      <dgm:spPr/>
      <dgm:t>
        <a:bodyPr/>
        <a:lstStyle/>
        <a:p>
          <a:endParaRPr lang="zh-TW" altLang="en-US"/>
        </a:p>
      </dgm:t>
    </dgm:pt>
    <dgm:pt modelId="{A1CFBDCD-B71B-44DC-8869-FF95BE4B4F04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 _  , mask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AF0A970-6B0A-484B-9FD7-12568DADDFEE}" type="parTrans" cxnId="{EBD7E5BA-A051-4CCB-BE57-9928225EEAD4}">
      <dgm:prSet/>
      <dgm:spPr/>
      <dgm:t>
        <a:bodyPr/>
        <a:lstStyle/>
        <a:p>
          <a:endParaRPr lang="zh-TW" altLang="en-US"/>
        </a:p>
      </dgm:t>
    </dgm:pt>
    <dgm:pt modelId="{BE891594-0AE5-4079-AF8A-ADBB3091AAE4}" type="sibTrans" cxnId="{EBD7E5BA-A051-4CCB-BE57-9928225EEAD4}">
      <dgm:prSet/>
      <dgm:spPr/>
      <dgm:t>
        <a:bodyPr/>
        <a:lstStyle/>
        <a:p>
          <a:endParaRPr lang="zh-TW" altLang="en-US"/>
        </a:p>
      </dgm:t>
    </dgm:pt>
    <dgm:pt modelId="{5C86325C-D9AB-412E-8723-3DC6046D7EC0}" type="pres">
      <dgm:prSet presAssocID="{DF556FAE-7A00-4F9A-BAB5-D41A0E32BF3E}" presName="vert0" presStyleCnt="0">
        <dgm:presLayoutVars>
          <dgm:dir/>
          <dgm:animOne val="branch"/>
          <dgm:animLvl val="lvl"/>
        </dgm:presLayoutVars>
      </dgm:prSet>
      <dgm:spPr/>
    </dgm:pt>
    <dgm:pt modelId="{5F639D07-B7B9-42E9-88B3-11A15151A25E}" type="pres">
      <dgm:prSet presAssocID="{C6D65918-D79D-4E1B-9E65-8ADF05D1D6DB}" presName="thickLine" presStyleLbl="alignNode1" presStyleIdx="0" presStyleCnt="3"/>
      <dgm:spPr/>
    </dgm:pt>
    <dgm:pt modelId="{D3308C07-7E83-4AC3-B236-725DD4B4FCBA}" type="pres">
      <dgm:prSet presAssocID="{C6D65918-D79D-4E1B-9E65-8ADF05D1D6DB}" presName="horz1" presStyleCnt="0"/>
      <dgm:spPr/>
    </dgm:pt>
    <dgm:pt modelId="{8EC002FA-99F4-4D1F-9D92-92510F629C14}" type="pres">
      <dgm:prSet presAssocID="{C6D65918-D79D-4E1B-9E65-8ADF05D1D6DB}" presName="tx1" presStyleLbl="revTx" presStyleIdx="0" presStyleCnt="9"/>
      <dgm:spPr/>
    </dgm:pt>
    <dgm:pt modelId="{D238F556-1A3A-4703-84BE-C30E0DC94089}" type="pres">
      <dgm:prSet presAssocID="{C6D65918-D79D-4E1B-9E65-8ADF05D1D6DB}" presName="vert1" presStyleCnt="0"/>
      <dgm:spPr/>
    </dgm:pt>
    <dgm:pt modelId="{64674D60-1722-4A8B-BB45-C0352010F2BC}" type="pres">
      <dgm:prSet presAssocID="{BD196BAC-606F-464B-A4F0-01B299053F6E}" presName="vertSpace2a" presStyleCnt="0"/>
      <dgm:spPr/>
    </dgm:pt>
    <dgm:pt modelId="{C6171E09-0A43-4CE1-A219-749CCB310CE4}" type="pres">
      <dgm:prSet presAssocID="{BD196BAC-606F-464B-A4F0-01B299053F6E}" presName="horz2" presStyleCnt="0"/>
      <dgm:spPr/>
    </dgm:pt>
    <dgm:pt modelId="{9527AD13-8C41-4326-BA60-B0FD6663C4EE}" type="pres">
      <dgm:prSet presAssocID="{BD196BAC-606F-464B-A4F0-01B299053F6E}" presName="horzSpace2" presStyleCnt="0"/>
      <dgm:spPr/>
    </dgm:pt>
    <dgm:pt modelId="{05074A74-F392-4AC6-9197-DBE80E7D604B}" type="pres">
      <dgm:prSet presAssocID="{BD196BAC-606F-464B-A4F0-01B299053F6E}" presName="tx2" presStyleLbl="revTx" presStyleIdx="1" presStyleCnt="9"/>
      <dgm:spPr/>
    </dgm:pt>
    <dgm:pt modelId="{AA4BC0D7-467E-4FF6-99B5-FA182981E7B0}" type="pres">
      <dgm:prSet presAssocID="{BD196BAC-606F-464B-A4F0-01B299053F6E}" presName="vert2" presStyleCnt="0"/>
      <dgm:spPr/>
    </dgm:pt>
    <dgm:pt modelId="{9C230B15-63FC-49C3-9475-844FB79ED0B9}" type="pres">
      <dgm:prSet presAssocID="{BD196BAC-606F-464B-A4F0-01B299053F6E}" presName="thinLine2b" presStyleLbl="callout" presStyleIdx="0" presStyleCnt="6"/>
      <dgm:spPr/>
    </dgm:pt>
    <dgm:pt modelId="{7C32C9B5-5483-4A65-B5D3-00E0127DF5C3}" type="pres">
      <dgm:prSet presAssocID="{BD196BAC-606F-464B-A4F0-01B299053F6E}" presName="vertSpace2b" presStyleCnt="0"/>
      <dgm:spPr/>
    </dgm:pt>
    <dgm:pt modelId="{39C17BCC-500C-4F2F-8F1E-2157E54D3559}" type="pres">
      <dgm:prSet presAssocID="{1AA29A21-6F46-4531-8E5E-BA9EAC27D8CA}" presName="horz2" presStyleCnt="0"/>
      <dgm:spPr/>
    </dgm:pt>
    <dgm:pt modelId="{BB69EB83-F3ED-4FD7-AB62-61433C05B4A0}" type="pres">
      <dgm:prSet presAssocID="{1AA29A21-6F46-4531-8E5E-BA9EAC27D8CA}" presName="horzSpace2" presStyleCnt="0"/>
      <dgm:spPr/>
    </dgm:pt>
    <dgm:pt modelId="{072D6666-63FB-426F-A30B-D998A9D1D9D5}" type="pres">
      <dgm:prSet presAssocID="{1AA29A21-6F46-4531-8E5E-BA9EAC27D8CA}" presName="tx2" presStyleLbl="revTx" presStyleIdx="2" presStyleCnt="9"/>
      <dgm:spPr/>
    </dgm:pt>
    <dgm:pt modelId="{A4B21712-98DC-45E9-BF9B-7E7AAD86B7A2}" type="pres">
      <dgm:prSet presAssocID="{1AA29A21-6F46-4531-8E5E-BA9EAC27D8CA}" presName="vert2" presStyleCnt="0"/>
      <dgm:spPr/>
    </dgm:pt>
    <dgm:pt modelId="{C6F25132-A0EA-4EF5-9C66-9B68B7246195}" type="pres">
      <dgm:prSet presAssocID="{1AA29A21-6F46-4531-8E5E-BA9EAC27D8CA}" presName="thinLine2b" presStyleLbl="callout" presStyleIdx="1" presStyleCnt="6"/>
      <dgm:spPr/>
    </dgm:pt>
    <dgm:pt modelId="{B5CF2744-9762-4A85-9944-601645058E63}" type="pres">
      <dgm:prSet presAssocID="{1AA29A21-6F46-4531-8E5E-BA9EAC27D8CA}" presName="vertSpace2b" presStyleCnt="0"/>
      <dgm:spPr/>
    </dgm:pt>
    <dgm:pt modelId="{966986D4-F3DB-4CE8-A280-66BBA1AF533D}" type="pres">
      <dgm:prSet presAssocID="{35715196-0911-452D-A3C6-6686F0EB8093}" presName="thickLine" presStyleLbl="alignNode1" presStyleIdx="1" presStyleCnt="3"/>
      <dgm:spPr/>
    </dgm:pt>
    <dgm:pt modelId="{4E2DF6B2-DF80-4726-B707-55BD08072E34}" type="pres">
      <dgm:prSet presAssocID="{35715196-0911-452D-A3C6-6686F0EB8093}" presName="horz1" presStyleCnt="0"/>
      <dgm:spPr/>
    </dgm:pt>
    <dgm:pt modelId="{B0F65A64-67DC-4D2D-955F-4249A94F217D}" type="pres">
      <dgm:prSet presAssocID="{35715196-0911-452D-A3C6-6686F0EB8093}" presName="tx1" presStyleLbl="revTx" presStyleIdx="3" presStyleCnt="9"/>
      <dgm:spPr/>
    </dgm:pt>
    <dgm:pt modelId="{E53C15B9-8102-4F5E-AD91-212B7AA49437}" type="pres">
      <dgm:prSet presAssocID="{35715196-0911-452D-A3C6-6686F0EB8093}" presName="vert1" presStyleCnt="0"/>
      <dgm:spPr/>
    </dgm:pt>
    <dgm:pt modelId="{231B0BB4-625C-4D9A-9987-635A6B8F75A0}" type="pres">
      <dgm:prSet presAssocID="{4B2DC9EB-BFF5-4CCE-90BA-10C0601F478D}" presName="vertSpace2a" presStyleCnt="0"/>
      <dgm:spPr/>
    </dgm:pt>
    <dgm:pt modelId="{70CA1018-57CC-4045-8FAA-B0151A61B4F1}" type="pres">
      <dgm:prSet presAssocID="{4B2DC9EB-BFF5-4CCE-90BA-10C0601F478D}" presName="horz2" presStyleCnt="0"/>
      <dgm:spPr/>
    </dgm:pt>
    <dgm:pt modelId="{A1122FF3-F86D-4510-AE77-9C1CFD6D04F5}" type="pres">
      <dgm:prSet presAssocID="{4B2DC9EB-BFF5-4CCE-90BA-10C0601F478D}" presName="horzSpace2" presStyleCnt="0"/>
      <dgm:spPr/>
    </dgm:pt>
    <dgm:pt modelId="{719FF8BC-360D-4CB9-A77F-D591FBCB2334}" type="pres">
      <dgm:prSet presAssocID="{4B2DC9EB-BFF5-4CCE-90BA-10C0601F478D}" presName="tx2" presStyleLbl="revTx" presStyleIdx="4" presStyleCnt="9"/>
      <dgm:spPr/>
    </dgm:pt>
    <dgm:pt modelId="{B8825895-1AA5-4902-8567-FE63F3EA78E1}" type="pres">
      <dgm:prSet presAssocID="{4B2DC9EB-BFF5-4CCE-90BA-10C0601F478D}" presName="vert2" presStyleCnt="0"/>
      <dgm:spPr/>
    </dgm:pt>
    <dgm:pt modelId="{29CCF71B-F60B-4391-9783-1043C3730B06}" type="pres">
      <dgm:prSet presAssocID="{4B2DC9EB-BFF5-4CCE-90BA-10C0601F478D}" presName="thinLine2b" presStyleLbl="callout" presStyleIdx="2" presStyleCnt="6"/>
      <dgm:spPr/>
    </dgm:pt>
    <dgm:pt modelId="{7E37E840-33D5-4C54-888C-FFB544F3E034}" type="pres">
      <dgm:prSet presAssocID="{4B2DC9EB-BFF5-4CCE-90BA-10C0601F478D}" presName="vertSpace2b" presStyleCnt="0"/>
      <dgm:spPr/>
    </dgm:pt>
    <dgm:pt modelId="{BE04D09A-E317-4E7B-9D73-FB06E314832A}" type="pres">
      <dgm:prSet presAssocID="{C6E2B3C5-6D63-4959-9E44-8F2641E3E6B6}" presName="horz2" presStyleCnt="0"/>
      <dgm:spPr/>
    </dgm:pt>
    <dgm:pt modelId="{A2F36EAC-7D89-49EC-AC84-D692B02A33FD}" type="pres">
      <dgm:prSet presAssocID="{C6E2B3C5-6D63-4959-9E44-8F2641E3E6B6}" presName="horzSpace2" presStyleCnt="0"/>
      <dgm:spPr/>
    </dgm:pt>
    <dgm:pt modelId="{7998A415-F47B-4DBE-8EB9-B9E90FB6C982}" type="pres">
      <dgm:prSet presAssocID="{C6E2B3C5-6D63-4959-9E44-8F2641E3E6B6}" presName="tx2" presStyleLbl="revTx" presStyleIdx="5" presStyleCnt="9"/>
      <dgm:spPr/>
    </dgm:pt>
    <dgm:pt modelId="{C7B0D5CC-9382-4AD3-B928-B6D1CD1F9C35}" type="pres">
      <dgm:prSet presAssocID="{C6E2B3C5-6D63-4959-9E44-8F2641E3E6B6}" presName="vert2" presStyleCnt="0"/>
      <dgm:spPr/>
    </dgm:pt>
    <dgm:pt modelId="{5795CD89-BE88-406D-A8BA-298806678B23}" type="pres">
      <dgm:prSet presAssocID="{C6E2B3C5-6D63-4959-9E44-8F2641E3E6B6}" presName="thinLine2b" presStyleLbl="callout" presStyleIdx="3" presStyleCnt="6"/>
      <dgm:spPr/>
    </dgm:pt>
    <dgm:pt modelId="{26C4967A-B4C4-4FFA-8B82-DE48731DFC50}" type="pres">
      <dgm:prSet presAssocID="{C6E2B3C5-6D63-4959-9E44-8F2641E3E6B6}" presName="vertSpace2b" presStyleCnt="0"/>
      <dgm:spPr/>
    </dgm:pt>
    <dgm:pt modelId="{9937D1C0-9132-4117-B9F7-86DC7596B842}" type="pres">
      <dgm:prSet presAssocID="{6D597883-80A0-4DDC-84D2-16044946DEB8}" presName="thickLine" presStyleLbl="alignNode1" presStyleIdx="2" presStyleCnt="3"/>
      <dgm:spPr/>
    </dgm:pt>
    <dgm:pt modelId="{020E8BDA-29A2-4A8F-A25E-2E54B14FF1C5}" type="pres">
      <dgm:prSet presAssocID="{6D597883-80A0-4DDC-84D2-16044946DEB8}" presName="horz1" presStyleCnt="0"/>
      <dgm:spPr/>
    </dgm:pt>
    <dgm:pt modelId="{1DA3F095-F6F3-498C-BA0D-B22D35225E4C}" type="pres">
      <dgm:prSet presAssocID="{6D597883-80A0-4DDC-84D2-16044946DEB8}" presName="tx1" presStyleLbl="revTx" presStyleIdx="6" presStyleCnt="9"/>
      <dgm:spPr/>
    </dgm:pt>
    <dgm:pt modelId="{CF49F3F4-9663-4F68-8697-8E05236A0D37}" type="pres">
      <dgm:prSet presAssocID="{6D597883-80A0-4DDC-84D2-16044946DEB8}" presName="vert1" presStyleCnt="0"/>
      <dgm:spPr/>
    </dgm:pt>
    <dgm:pt modelId="{25DB7C1A-91F4-47C4-8FDA-8B15A459CD5F}" type="pres">
      <dgm:prSet presAssocID="{4243B708-2CB1-4351-BF77-BDE7406FA49F}" presName="vertSpace2a" presStyleCnt="0"/>
      <dgm:spPr/>
    </dgm:pt>
    <dgm:pt modelId="{C370173F-891D-407D-A571-23DFC942386C}" type="pres">
      <dgm:prSet presAssocID="{4243B708-2CB1-4351-BF77-BDE7406FA49F}" presName="horz2" presStyleCnt="0"/>
      <dgm:spPr/>
    </dgm:pt>
    <dgm:pt modelId="{A7700083-D123-4487-94E4-3D7F3901C1E4}" type="pres">
      <dgm:prSet presAssocID="{4243B708-2CB1-4351-BF77-BDE7406FA49F}" presName="horzSpace2" presStyleCnt="0"/>
      <dgm:spPr/>
    </dgm:pt>
    <dgm:pt modelId="{5D21DCBB-2B6C-468C-9C7D-4C7ACD135F6F}" type="pres">
      <dgm:prSet presAssocID="{4243B708-2CB1-4351-BF77-BDE7406FA49F}" presName="tx2" presStyleLbl="revTx" presStyleIdx="7" presStyleCnt="9"/>
      <dgm:spPr/>
    </dgm:pt>
    <dgm:pt modelId="{26465424-ED62-4E94-8707-A5658821D49E}" type="pres">
      <dgm:prSet presAssocID="{4243B708-2CB1-4351-BF77-BDE7406FA49F}" presName="vert2" presStyleCnt="0"/>
      <dgm:spPr/>
    </dgm:pt>
    <dgm:pt modelId="{A971703E-DF3A-4263-B93C-B0FD7987F3A9}" type="pres">
      <dgm:prSet presAssocID="{4243B708-2CB1-4351-BF77-BDE7406FA49F}" presName="thinLine2b" presStyleLbl="callout" presStyleIdx="4" presStyleCnt="6"/>
      <dgm:spPr/>
    </dgm:pt>
    <dgm:pt modelId="{9147ABEB-B2AE-4F17-BC5F-EDEAC32451FD}" type="pres">
      <dgm:prSet presAssocID="{4243B708-2CB1-4351-BF77-BDE7406FA49F}" presName="vertSpace2b" presStyleCnt="0"/>
      <dgm:spPr/>
    </dgm:pt>
    <dgm:pt modelId="{1DC9DD00-9F11-45A6-A15E-736832F3D782}" type="pres">
      <dgm:prSet presAssocID="{A1CFBDCD-B71B-44DC-8869-FF95BE4B4F04}" presName="horz2" presStyleCnt="0"/>
      <dgm:spPr/>
    </dgm:pt>
    <dgm:pt modelId="{BFE6CEB9-AAAD-4C03-B897-E69911F54571}" type="pres">
      <dgm:prSet presAssocID="{A1CFBDCD-B71B-44DC-8869-FF95BE4B4F04}" presName="horzSpace2" presStyleCnt="0"/>
      <dgm:spPr/>
    </dgm:pt>
    <dgm:pt modelId="{D99085CF-895C-41FE-A77F-8502B167A971}" type="pres">
      <dgm:prSet presAssocID="{A1CFBDCD-B71B-44DC-8869-FF95BE4B4F04}" presName="tx2" presStyleLbl="revTx" presStyleIdx="8" presStyleCnt="9"/>
      <dgm:spPr/>
    </dgm:pt>
    <dgm:pt modelId="{0D562333-00EA-4D52-A9C5-0E92456E8EA5}" type="pres">
      <dgm:prSet presAssocID="{A1CFBDCD-B71B-44DC-8869-FF95BE4B4F04}" presName="vert2" presStyleCnt="0"/>
      <dgm:spPr/>
    </dgm:pt>
    <dgm:pt modelId="{19084A82-1480-4585-B9AB-1629F52CD7DD}" type="pres">
      <dgm:prSet presAssocID="{A1CFBDCD-B71B-44DC-8869-FF95BE4B4F04}" presName="thinLine2b" presStyleLbl="callout" presStyleIdx="5" presStyleCnt="6"/>
      <dgm:spPr/>
    </dgm:pt>
    <dgm:pt modelId="{9C7F4D6B-FE8B-436D-A566-320E410298DF}" type="pres">
      <dgm:prSet presAssocID="{A1CFBDCD-B71B-44DC-8869-FF95BE4B4F04}" presName="vertSpace2b" presStyleCnt="0"/>
      <dgm:spPr/>
    </dgm:pt>
  </dgm:ptLst>
  <dgm:cxnLst>
    <dgm:cxn modelId="{945C9B01-EBCE-4152-AD36-73A3CA9CA062}" type="presOf" srcId="{4B2DC9EB-BFF5-4CCE-90BA-10C0601F478D}" destId="{719FF8BC-360D-4CB9-A77F-D591FBCB2334}" srcOrd="0" destOrd="0" presId="urn:microsoft.com/office/officeart/2008/layout/LinedList"/>
    <dgm:cxn modelId="{C1F06B0F-75B0-4D25-B3BB-F159E1AF93A9}" type="presOf" srcId="{DF556FAE-7A00-4F9A-BAB5-D41A0E32BF3E}" destId="{5C86325C-D9AB-412E-8723-3DC6046D7EC0}" srcOrd="0" destOrd="0" presId="urn:microsoft.com/office/officeart/2008/layout/LinedList"/>
    <dgm:cxn modelId="{8910D618-6B63-4CE5-9834-9055EB5CD905}" srcId="{DF556FAE-7A00-4F9A-BAB5-D41A0E32BF3E}" destId="{35715196-0911-452D-A3C6-6686F0EB8093}" srcOrd="1" destOrd="0" parTransId="{62185408-0284-457F-BC52-94317A1DEF52}" sibTransId="{010CB9DB-AF85-4355-812E-BA9DFE5E0A30}"/>
    <dgm:cxn modelId="{7F24851B-9FC8-4D5A-BE25-6FD9729BE8E4}" type="presOf" srcId="{6D597883-80A0-4DDC-84D2-16044946DEB8}" destId="{1DA3F095-F6F3-498C-BA0D-B22D35225E4C}" srcOrd="0" destOrd="0" presId="urn:microsoft.com/office/officeart/2008/layout/LinedList"/>
    <dgm:cxn modelId="{BAECA932-40B4-4768-AAFB-ABDD8CAAA143}" type="presOf" srcId="{C6D65918-D79D-4E1B-9E65-8ADF05D1D6DB}" destId="{8EC002FA-99F4-4D1F-9D92-92510F629C14}" srcOrd="0" destOrd="0" presId="urn:microsoft.com/office/officeart/2008/layout/LinedList"/>
    <dgm:cxn modelId="{BB69275E-2E52-49B3-BB29-4D6CA245A0F4}" srcId="{35715196-0911-452D-A3C6-6686F0EB8093}" destId="{C6E2B3C5-6D63-4959-9E44-8F2641E3E6B6}" srcOrd="1" destOrd="0" parTransId="{EABA8848-F102-406D-9143-B31776A36C7B}" sibTransId="{E58A3263-99E9-4774-B42B-39DC1110D432}"/>
    <dgm:cxn modelId="{D9FF5B46-BB7B-4C10-9452-31B26899881D}" srcId="{35715196-0911-452D-A3C6-6686F0EB8093}" destId="{4B2DC9EB-BFF5-4CCE-90BA-10C0601F478D}" srcOrd="0" destOrd="0" parTransId="{EC506487-8FEF-4A19-A949-22DB0394DDC4}" sibTransId="{DB213CA6-C9DC-4796-80E6-ECBB0A26A386}"/>
    <dgm:cxn modelId="{6CB73767-2AAE-4D6F-8614-A71EE9582FFD}" type="presOf" srcId="{C6E2B3C5-6D63-4959-9E44-8F2641E3E6B6}" destId="{7998A415-F47B-4DBE-8EB9-B9E90FB6C982}" srcOrd="0" destOrd="0" presId="urn:microsoft.com/office/officeart/2008/layout/LinedList"/>
    <dgm:cxn modelId="{CC658848-791E-467D-A99E-13FBBD20F0D6}" type="presOf" srcId="{1AA29A21-6F46-4531-8E5E-BA9EAC27D8CA}" destId="{072D6666-63FB-426F-A30B-D998A9D1D9D5}" srcOrd="0" destOrd="0" presId="urn:microsoft.com/office/officeart/2008/layout/LinedList"/>
    <dgm:cxn modelId="{30F48055-43CE-4A41-8D26-E52F97071301}" srcId="{6D597883-80A0-4DDC-84D2-16044946DEB8}" destId="{4243B708-2CB1-4351-BF77-BDE7406FA49F}" srcOrd="0" destOrd="0" parTransId="{8CDC6503-A955-4ADA-82CB-F83C8177F565}" sibTransId="{094615F2-0181-4368-9FE8-AFF2CCA28C5F}"/>
    <dgm:cxn modelId="{6AC6449A-60FE-48A2-8D03-3115FE947B8F}" srcId="{DF556FAE-7A00-4F9A-BAB5-D41A0E32BF3E}" destId="{C6D65918-D79D-4E1B-9E65-8ADF05D1D6DB}" srcOrd="0" destOrd="0" parTransId="{690EDBF8-E224-4E15-B0A6-F0D586637565}" sibTransId="{0BADC918-11DF-42F2-8F60-EFC9100D319A}"/>
    <dgm:cxn modelId="{17E60BA3-62B5-479F-947D-4B28660E87B9}" type="presOf" srcId="{A1CFBDCD-B71B-44DC-8869-FF95BE4B4F04}" destId="{D99085CF-895C-41FE-A77F-8502B167A971}" srcOrd="0" destOrd="0" presId="urn:microsoft.com/office/officeart/2008/layout/LinedList"/>
    <dgm:cxn modelId="{379D2FB8-3F22-486F-92CB-40028E30B8C3}" srcId="{C6D65918-D79D-4E1B-9E65-8ADF05D1D6DB}" destId="{BD196BAC-606F-464B-A4F0-01B299053F6E}" srcOrd="0" destOrd="0" parTransId="{FC03351C-0A0A-48B2-AD64-A4AD837B1D18}" sibTransId="{CC50AC3C-515D-41A2-8E1E-EA8603030DC0}"/>
    <dgm:cxn modelId="{EBD7E5BA-A051-4CCB-BE57-9928225EEAD4}" srcId="{6D597883-80A0-4DDC-84D2-16044946DEB8}" destId="{A1CFBDCD-B71B-44DC-8869-FF95BE4B4F04}" srcOrd="1" destOrd="0" parTransId="{8AF0A970-6B0A-484B-9FD7-12568DADDFEE}" sibTransId="{BE891594-0AE5-4079-AF8A-ADBB3091AAE4}"/>
    <dgm:cxn modelId="{B10161BE-2B82-41A3-8E32-11651A03B312}" type="presOf" srcId="{35715196-0911-452D-A3C6-6686F0EB8093}" destId="{B0F65A64-67DC-4D2D-955F-4249A94F217D}" srcOrd="0" destOrd="0" presId="urn:microsoft.com/office/officeart/2008/layout/LinedList"/>
    <dgm:cxn modelId="{51256EC7-0FA2-4127-A587-9FCB3F48847E}" type="presOf" srcId="{4243B708-2CB1-4351-BF77-BDE7406FA49F}" destId="{5D21DCBB-2B6C-468C-9C7D-4C7ACD135F6F}" srcOrd="0" destOrd="0" presId="urn:microsoft.com/office/officeart/2008/layout/LinedList"/>
    <dgm:cxn modelId="{3D31F5CA-B691-46FC-80AB-4F37C7C767D0}" srcId="{C6D65918-D79D-4E1B-9E65-8ADF05D1D6DB}" destId="{1AA29A21-6F46-4531-8E5E-BA9EAC27D8CA}" srcOrd="1" destOrd="0" parTransId="{F9D47474-3233-4100-BAC7-FB5B8E4D8C9A}" sibTransId="{F98D3223-E26E-4B7C-A700-F988885BCB31}"/>
    <dgm:cxn modelId="{27BAE2DC-88DA-45BA-9F84-B6F8331370E3}" srcId="{DF556FAE-7A00-4F9A-BAB5-D41A0E32BF3E}" destId="{6D597883-80A0-4DDC-84D2-16044946DEB8}" srcOrd="2" destOrd="0" parTransId="{8836C82D-D3A0-489E-9BDC-E09108F2E307}" sibTransId="{7F158F83-C633-4EAF-AC86-EB2905AD9BAA}"/>
    <dgm:cxn modelId="{4D658BFC-D2A6-4824-8EBC-2B003617B05E}" type="presOf" srcId="{BD196BAC-606F-464B-A4F0-01B299053F6E}" destId="{05074A74-F392-4AC6-9197-DBE80E7D604B}" srcOrd="0" destOrd="0" presId="urn:microsoft.com/office/officeart/2008/layout/LinedList"/>
    <dgm:cxn modelId="{8D646A1E-F701-484F-AF5D-F42567552B7D}" type="presParOf" srcId="{5C86325C-D9AB-412E-8723-3DC6046D7EC0}" destId="{5F639D07-B7B9-42E9-88B3-11A15151A25E}" srcOrd="0" destOrd="0" presId="urn:microsoft.com/office/officeart/2008/layout/LinedList"/>
    <dgm:cxn modelId="{5CF2BCF8-3979-45AC-811F-01FC1E387E46}" type="presParOf" srcId="{5C86325C-D9AB-412E-8723-3DC6046D7EC0}" destId="{D3308C07-7E83-4AC3-B236-725DD4B4FCBA}" srcOrd="1" destOrd="0" presId="urn:microsoft.com/office/officeart/2008/layout/LinedList"/>
    <dgm:cxn modelId="{F1B43A1E-7B2F-4674-8161-AC266B386E3A}" type="presParOf" srcId="{D3308C07-7E83-4AC3-B236-725DD4B4FCBA}" destId="{8EC002FA-99F4-4D1F-9D92-92510F629C14}" srcOrd="0" destOrd="0" presId="urn:microsoft.com/office/officeart/2008/layout/LinedList"/>
    <dgm:cxn modelId="{9AF9DA83-CF9B-4FA8-B88C-4CB0EFBB76B1}" type="presParOf" srcId="{D3308C07-7E83-4AC3-B236-725DD4B4FCBA}" destId="{D238F556-1A3A-4703-84BE-C30E0DC94089}" srcOrd="1" destOrd="0" presId="urn:microsoft.com/office/officeart/2008/layout/LinedList"/>
    <dgm:cxn modelId="{D6938579-985C-4006-96B6-B6664EA441DC}" type="presParOf" srcId="{D238F556-1A3A-4703-84BE-C30E0DC94089}" destId="{64674D60-1722-4A8B-BB45-C0352010F2BC}" srcOrd="0" destOrd="0" presId="urn:microsoft.com/office/officeart/2008/layout/LinedList"/>
    <dgm:cxn modelId="{A6F407A3-3512-402D-A2DC-7522A967D5A5}" type="presParOf" srcId="{D238F556-1A3A-4703-84BE-C30E0DC94089}" destId="{C6171E09-0A43-4CE1-A219-749CCB310CE4}" srcOrd="1" destOrd="0" presId="urn:microsoft.com/office/officeart/2008/layout/LinedList"/>
    <dgm:cxn modelId="{14ED18E6-7671-48BB-9AF5-C5BEA5942066}" type="presParOf" srcId="{C6171E09-0A43-4CE1-A219-749CCB310CE4}" destId="{9527AD13-8C41-4326-BA60-B0FD6663C4EE}" srcOrd="0" destOrd="0" presId="urn:microsoft.com/office/officeart/2008/layout/LinedList"/>
    <dgm:cxn modelId="{3B5270C5-E50C-4E6F-9C78-D02075CBA426}" type="presParOf" srcId="{C6171E09-0A43-4CE1-A219-749CCB310CE4}" destId="{05074A74-F392-4AC6-9197-DBE80E7D604B}" srcOrd="1" destOrd="0" presId="urn:microsoft.com/office/officeart/2008/layout/LinedList"/>
    <dgm:cxn modelId="{E5A17036-8496-4F8B-811E-31218EAFC9B7}" type="presParOf" srcId="{C6171E09-0A43-4CE1-A219-749CCB310CE4}" destId="{AA4BC0D7-467E-4FF6-99B5-FA182981E7B0}" srcOrd="2" destOrd="0" presId="urn:microsoft.com/office/officeart/2008/layout/LinedList"/>
    <dgm:cxn modelId="{AE674A77-FA66-4152-9E93-2B906B45DC8E}" type="presParOf" srcId="{D238F556-1A3A-4703-84BE-C30E0DC94089}" destId="{9C230B15-63FC-49C3-9475-844FB79ED0B9}" srcOrd="2" destOrd="0" presId="urn:microsoft.com/office/officeart/2008/layout/LinedList"/>
    <dgm:cxn modelId="{C6EFF1BC-B950-44E1-BF5D-DAEDD4376DC2}" type="presParOf" srcId="{D238F556-1A3A-4703-84BE-C30E0DC94089}" destId="{7C32C9B5-5483-4A65-B5D3-00E0127DF5C3}" srcOrd="3" destOrd="0" presId="urn:microsoft.com/office/officeart/2008/layout/LinedList"/>
    <dgm:cxn modelId="{EC9B6754-7B85-4A1F-87C6-88146F0733F1}" type="presParOf" srcId="{D238F556-1A3A-4703-84BE-C30E0DC94089}" destId="{39C17BCC-500C-4F2F-8F1E-2157E54D3559}" srcOrd="4" destOrd="0" presId="urn:microsoft.com/office/officeart/2008/layout/LinedList"/>
    <dgm:cxn modelId="{95D72F7B-5091-4FB9-8218-AE339694CC0E}" type="presParOf" srcId="{39C17BCC-500C-4F2F-8F1E-2157E54D3559}" destId="{BB69EB83-F3ED-4FD7-AB62-61433C05B4A0}" srcOrd="0" destOrd="0" presId="urn:microsoft.com/office/officeart/2008/layout/LinedList"/>
    <dgm:cxn modelId="{C5A47D75-077F-45A2-8155-0570017E1CE6}" type="presParOf" srcId="{39C17BCC-500C-4F2F-8F1E-2157E54D3559}" destId="{072D6666-63FB-426F-A30B-D998A9D1D9D5}" srcOrd="1" destOrd="0" presId="urn:microsoft.com/office/officeart/2008/layout/LinedList"/>
    <dgm:cxn modelId="{3D4E2B61-78B5-4940-92BF-8E3350E5EC5D}" type="presParOf" srcId="{39C17BCC-500C-4F2F-8F1E-2157E54D3559}" destId="{A4B21712-98DC-45E9-BF9B-7E7AAD86B7A2}" srcOrd="2" destOrd="0" presId="urn:microsoft.com/office/officeart/2008/layout/LinedList"/>
    <dgm:cxn modelId="{499AEFA4-A1FD-4A4B-BB4F-9A7F07F8FD5A}" type="presParOf" srcId="{D238F556-1A3A-4703-84BE-C30E0DC94089}" destId="{C6F25132-A0EA-4EF5-9C66-9B68B7246195}" srcOrd="5" destOrd="0" presId="urn:microsoft.com/office/officeart/2008/layout/LinedList"/>
    <dgm:cxn modelId="{0FB517E5-78F5-437D-8025-E111F7563C5E}" type="presParOf" srcId="{D238F556-1A3A-4703-84BE-C30E0DC94089}" destId="{B5CF2744-9762-4A85-9944-601645058E63}" srcOrd="6" destOrd="0" presId="urn:microsoft.com/office/officeart/2008/layout/LinedList"/>
    <dgm:cxn modelId="{ADF63FA3-5E8D-4547-B7B2-D2C63705B778}" type="presParOf" srcId="{5C86325C-D9AB-412E-8723-3DC6046D7EC0}" destId="{966986D4-F3DB-4CE8-A280-66BBA1AF533D}" srcOrd="2" destOrd="0" presId="urn:microsoft.com/office/officeart/2008/layout/LinedList"/>
    <dgm:cxn modelId="{C0CE07E3-833D-4BEA-8965-1BE4C748137F}" type="presParOf" srcId="{5C86325C-D9AB-412E-8723-3DC6046D7EC0}" destId="{4E2DF6B2-DF80-4726-B707-55BD08072E34}" srcOrd="3" destOrd="0" presId="urn:microsoft.com/office/officeart/2008/layout/LinedList"/>
    <dgm:cxn modelId="{E42B7A70-7157-4BFA-9DE9-56B80891A8B3}" type="presParOf" srcId="{4E2DF6B2-DF80-4726-B707-55BD08072E34}" destId="{B0F65A64-67DC-4D2D-955F-4249A94F217D}" srcOrd="0" destOrd="0" presId="urn:microsoft.com/office/officeart/2008/layout/LinedList"/>
    <dgm:cxn modelId="{62DF5ACF-600F-47A5-8242-190BCFE682A6}" type="presParOf" srcId="{4E2DF6B2-DF80-4726-B707-55BD08072E34}" destId="{E53C15B9-8102-4F5E-AD91-212B7AA49437}" srcOrd="1" destOrd="0" presId="urn:microsoft.com/office/officeart/2008/layout/LinedList"/>
    <dgm:cxn modelId="{8A36EE2F-4180-4433-A7F7-DBAB73861A0C}" type="presParOf" srcId="{E53C15B9-8102-4F5E-AD91-212B7AA49437}" destId="{231B0BB4-625C-4D9A-9987-635A6B8F75A0}" srcOrd="0" destOrd="0" presId="urn:microsoft.com/office/officeart/2008/layout/LinedList"/>
    <dgm:cxn modelId="{1F03356A-51A4-48AF-8ED0-395D81A06C11}" type="presParOf" srcId="{E53C15B9-8102-4F5E-AD91-212B7AA49437}" destId="{70CA1018-57CC-4045-8FAA-B0151A61B4F1}" srcOrd="1" destOrd="0" presId="urn:microsoft.com/office/officeart/2008/layout/LinedList"/>
    <dgm:cxn modelId="{C923FB07-FA61-4371-96F7-26BCDD6B09C0}" type="presParOf" srcId="{70CA1018-57CC-4045-8FAA-B0151A61B4F1}" destId="{A1122FF3-F86D-4510-AE77-9C1CFD6D04F5}" srcOrd="0" destOrd="0" presId="urn:microsoft.com/office/officeart/2008/layout/LinedList"/>
    <dgm:cxn modelId="{516BCF9D-CCA7-4DF5-8B83-E46A716FC8FF}" type="presParOf" srcId="{70CA1018-57CC-4045-8FAA-B0151A61B4F1}" destId="{719FF8BC-360D-4CB9-A77F-D591FBCB2334}" srcOrd="1" destOrd="0" presId="urn:microsoft.com/office/officeart/2008/layout/LinedList"/>
    <dgm:cxn modelId="{CD1B471A-08DD-4225-89F5-DE5EB8239AA9}" type="presParOf" srcId="{70CA1018-57CC-4045-8FAA-B0151A61B4F1}" destId="{B8825895-1AA5-4902-8567-FE63F3EA78E1}" srcOrd="2" destOrd="0" presId="urn:microsoft.com/office/officeart/2008/layout/LinedList"/>
    <dgm:cxn modelId="{0E2FCCAD-682C-4135-9F83-5EF2420EF030}" type="presParOf" srcId="{E53C15B9-8102-4F5E-AD91-212B7AA49437}" destId="{29CCF71B-F60B-4391-9783-1043C3730B06}" srcOrd="2" destOrd="0" presId="urn:microsoft.com/office/officeart/2008/layout/LinedList"/>
    <dgm:cxn modelId="{477E853E-E9FA-42A5-B68A-E3DDF2EFED29}" type="presParOf" srcId="{E53C15B9-8102-4F5E-AD91-212B7AA49437}" destId="{7E37E840-33D5-4C54-888C-FFB544F3E034}" srcOrd="3" destOrd="0" presId="urn:microsoft.com/office/officeart/2008/layout/LinedList"/>
    <dgm:cxn modelId="{42412881-E01F-4434-A953-A1346647D8F0}" type="presParOf" srcId="{E53C15B9-8102-4F5E-AD91-212B7AA49437}" destId="{BE04D09A-E317-4E7B-9D73-FB06E314832A}" srcOrd="4" destOrd="0" presId="urn:microsoft.com/office/officeart/2008/layout/LinedList"/>
    <dgm:cxn modelId="{9E75A184-1FE4-4CF1-A1CC-E1806388476E}" type="presParOf" srcId="{BE04D09A-E317-4E7B-9D73-FB06E314832A}" destId="{A2F36EAC-7D89-49EC-AC84-D692B02A33FD}" srcOrd="0" destOrd="0" presId="urn:microsoft.com/office/officeart/2008/layout/LinedList"/>
    <dgm:cxn modelId="{3B7AA739-D43C-4D04-91A7-FAA48C24DCD6}" type="presParOf" srcId="{BE04D09A-E317-4E7B-9D73-FB06E314832A}" destId="{7998A415-F47B-4DBE-8EB9-B9E90FB6C982}" srcOrd="1" destOrd="0" presId="urn:microsoft.com/office/officeart/2008/layout/LinedList"/>
    <dgm:cxn modelId="{4887811C-76B6-4931-A2B1-EC49B00F9C72}" type="presParOf" srcId="{BE04D09A-E317-4E7B-9D73-FB06E314832A}" destId="{C7B0D5CC-9382-4AD3-B928-B6D1CD1F9C35}" srcOrd="2" destOrd="0" presId="urn:microsoft.com/office/officeart/2008/layout/LinedList"/>
    <dgm:cxn modelId="{64CF6403-5421-4BE8-90A7-F49DE9F989D2}" type="presParOf" srcId="{E53C15B9-8102-4F5E-AD91-212B7AA49437}" destId="{5795CD89-BE88-406D-A8BA-298806678B23}" srcOrd="5" destOrd="0" presId="urn:microsoft.com/office/officeart/2008/layout/LinedList"/>
    <dgm:cxn modelId="{0FE0FE7F-9E85-4732-A106-5F6734E12A32}" type="presParOf" srcId="{E53C15B9-8102-4F5E-AD91-212B7AA49437}" destId="{26C4967A-B4C4-4FFA-8B82-DE48731DFC50}" srcOrd="6" destOrd="0" presId="urn:microsoft.com/office/officeart/2008/layout/LinedList"/>
    <dgm:cxn modelId="{C0C7E1B7-44C6-4F6B-A855-131AE9BAFCD6}" type="presParOf" srcId="{5C86325C-D9AB-412E-8723-3DC6046D7EC0}" destId="{9937D1C0-9132-4117-B9F7-86DC7596B842}" srcOrd="4" destOrd="0" presId="urn:microsoft.com/office/officeart/2008/layout/LinedList"/>
    <dgm:cxn modelId="{A7B2BC84-BC16-4815-AA67-2FD165F09E99}" type="presParOf" srcId="{5C86325C-D9AB-412E-8723-3DC6046D7EC0}" destId="{020E8BDA-29A2-4A8F-A25E-2E54B14FF1C5}" srcOrd="5" destOrd="0" presId="urn:microsoft.com/office/officeart/2008/layout/LinedList"/>
    <dgm:cxn modelId="{77F47976-DEBD-4FF9-8C49-176F6C398BF8}" type="presParOf" srcId="{020E8BDA-29A2-4A8F-A25E-2E54B14FF1C5}" destId="{1DA3F095-F6F3-498C-BA0D-B22D35225E4C}" srcOrd="0" destOrd="0" presId="urn:microsoft.com/office/officeart/2008/layout/LinedList"/>
    <dgm:cxn modelId="{E3E96883-8088-4149-A20D-2DE240E018FF}" type="presParOf" srcId="{020E8BDA-29A2-4A8F-A25E-2E54B14FF1C5}" destId="{CF49F3F4-9663-4F68-8697-8E05236A0D37}" srcOrd="1" destOrd="0" presId="urn:microsoft.com/office/officeart/2008/layout/LinedList"/>
    <dgm:cxn modelId="{BE9CF9A9-F27C-41F1-B209-7388A7785B52}" type="presParOf" srcId="{CF49F3F4-9663-4F68-8697-8E05236A0D37}" destId="{25DB7C1A-91F4-47C4-8FDA-8B15A459CD5F}" srcOrd="0" destOrd="0" presId="urn:microsoft.com/office/officeart/2008/layout/LinedList"/>
    <dgm:cxn modelId="{65455C62-553D-410F-AD48-8732E9850F15}" type="presParOf" srcId="{CF49F3F4-9663-4F68-8697-8E05236A0D37}" destId="{C370173F-891D-407D-A571-23DFC942386C}" srcOrd="1" destOrd="0" presId="urn:microsoft.com/office/officeart/2008/layout/LinedList"/>
    <dgm:cxn modelId="{B58EDF9B-0F19-4730-B33D-E74B07772FE0}" type="presParOf" srcId="{C370173F-891D-407D-A571-23DFC942386C}" destId="{A7700083-D123-4487-94E4-3D7F3901C1E4}" srcOrd="0" destOrd="0" presId="urn:microsoft.com/office/officeart/2008/layout/LinedList"/>
    <dgm:cxn modelId="{43060526-CE5C-4CFA-A8D2-98382ABAC39A}" type="presParOf" srcId="{C370173F-891D-407D-A571-23DFC942386C}" destId="{5D21DCBB-2B6C-468C-9C7D-4C7ACD135F6F}" srcOrd="1" destOrd="0" presId="urn:microsoft.com/office/officeart/2008/layout/LinedList"/>
    <dgm:cxn modelId="{F3C8412C-083C-49D6-9CC8-207B541199F8}" type="presParOf" srcId="{C370173F-891D-407D-A571-23DFC942386C}" destId="{26465424-ED62-4E94-8707-A5658821D49E}" srcOrd="2" destOrd="0" presId="urn:microsoft.com/office/officeart/2008/layout/LinedList"/>
    <dgm:cxn modelId="{A2242706-6300-4AA3-ACC1-3B8C1FF6F041}" type="presParOf" srcId="{CF49F3F4-9663-4F68-8697-8E05236A0D37}" destId="{A971703E-DF3A-4263-B93C-B0FD7987F3A9}" srcOrd="2" destOrd="0" presId="urn:microsoft.com/office/officeart/2008/layout/LinedList"/>
    <dgm:cxn modelId="{B4B2B695-0280-42BA-A505-C7A955187F4B}" type="presParOf" srcId="{CF49F3F4-9663-4F68-8697-8E05236A0D37}" destId="{9147ABEB-B2AE-4F17-BC5F-EDEAC32451FD}" srcOrd="3" destOrd="0" presId="urn:microsoft.com/office/officeart/2008/layout/LinedList"/>
    <dgm:cxn modelId="{50429484-D0E3-4FE1-AD17-842321E13903}" type="presParOf" srcId="{CF49F3F4-9663-4F68-8697-8E05236A0D37}" destId="{1DC9DD00-9F11-45A6-A15E-736832F3D782}" srcOrd="4" destOrd="0" presId="urn:microsoft.com/office/officeart/2008/layout/LinedList"/>
    <dgm:cxn modelId="{3E1EEBA9-DA76-484E-AF43-2DD9EB0B6249}" type="presParOf" srcId="{1DC9DD00-9F11-45A6-A15E-736832F3D782}" destId="{BFE6CEB9-AAAD-4C03-B897-E69911F54571}" srcOrd="0" destOrd="0" presId="urn:microsoft.com/office/officeart/2008/layout/LinedList"/>
    <dgm:cxn modelId="{E96E315B-9E8F-4735-BD3E-3A6A302961A8}" type="presParOf" srcId="{1DC9DD00-9F11-45A6-A15E-736832F3D782}" destId="{D99085CF-895C-41FE-A77F-8502B167A971}" srcOrd="1" destOrd="0" presId="urn:microsoft.com/office/officeart/2008/layout/LinedList"/>
    <dgm:cxn modelId="{863E5362-80A7-4BCC-825E-2D3690C48A88}" type="presParOf" srcId="{1DC9DD00-9F11-45A6-A15E-736832F3D782}" destId="{0D562333-00EA-4D52-A9C5-0E92456E8EA5}" srcOrd="2" destOrd="0" presId="urn:microsoft.com/office/officeart/2008/layout/LinedList"/>
    <dgm:cxn modelId="{20307395-6A7D-44F7-BEEF-FC5E464A8393}" type="presParOf" srcId="{CF49F3F4-9663-4F68-8697-8E05236A0D37}" destId="{19084A82-1480-4585-B9AB-1629F52CD7DD}" srcOrd="5" destOrd="0" presId="urn:microsoft.com/office/officeart/2008/layout/LinedList"/>
    <dgm:cxn modelId="{C8283CE6-C27F-47F5-B28B-798ECFEA662A}" type="presParOf" srcId="{CF49F3F4-9663-4F68-8697-8E05236A0D37}" destId="{9C7F4D6B-FE8B-436D-A566-320E410298DF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F556FAE-7A00-4F9A-BAB5-D41A0E32BF3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C6D65918-D79D-4E1B-9E65-8ADF05D1D6DB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cv2.finContours(mask , cv2.RETR_EXTERNAL , cv2.CHAIN_APPROX_SIMPLE)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90EDBF8-E224-4E15-B0A6-F0D586637565}" type="par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0BADC918-11DF-42F2-8F60-EFC9100D319A}" type="sibTrans" cxnId="{6AC6449A-60FE-48A2-8D03-3115FE947B8F}">
      <dgm:prSet/>
      <dgm:spPr/>
      <dgm:t>
        <a:bodyPr/>
        <a:lstStyle/>
        <a:p>
          <a:endParaRPr lang="zh-TW" altLang="en-US"/>
        </a:p>
      </dgm:t>
    </dgm:pt>
    <dgm:pt modelId="{BD196BAC-606F-464B-A4F0-01B299053F6E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mask , cv2.RETR_EXTERNAL , cv2.CHAIN_APPROX_SIMPLE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03351C-0A0A-48B2-AD64-A4AD837B1D18}" type="par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CC50AC3C-515D-41A2-8E1E-EA8603030DC0}" type="sibTrans" cxnId="{379D2FB8-3F22-486F-92CB-40028E30B8C3}">
      <dgm:prSet/>
      <dgm:spPr/>
      <dgm:t>
        <a:bodyPr/>
        <a:lstStyle/>
        <a:p>
          <a:endParaRPr lang="zh-TW" altLang="en-US"/>
        </a:p>
      </dgm:t>
    </dgm:pt>
    <dgm:pt modelId="{1AA29A21-6F46-4531-8E5E-BA9EAC27D8CA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contours , _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D47474-3233-4100-BAC7-FB5B8E4D8C9A}" type="par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F98D3223-E26E-4B7C-A700-F988885BCB31}" type="sibTrans" cxnId="{3D31F5CA-B691-46FC-80AB-4F37C7C767D0}">
      <dgm:prSet/>
      <dgm:spPr/>
      <dgm:t>
        <a:bodyPr/>
        <a:lstStyle/>
        <a:p>
          <a:endParaRPr lang="zh-TW" altLang="en-US"/>
        </a:p>
      </dgm:t>
    </dgm:pt>
    <dgm:pt modelId="{35715196-0911-452D-A3C6-6686F0EB8093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max(contours , key=cv2.contourArea)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2185408-0284-457F-BC52-94317A1DEF52}" type="par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010CB9DB-AF85-4355-812E-BA9DFE5E0A30}" type="sibTrans" cxnId="{8910D618-6B63-4CE5-9834-9055EB5CD905}">
      <dgm:prSet/>
      <dgm:spPr/>
      <dgm:t>
        <a:bodyPr/>
        <a:lstStyle/>
        <a:p>
          <a:endParaRPr lang="zh-TW" altLang="en-US"/>
        </a:p>
      </dgm:t>
    </dgm:pt>
    <dgm:pt modelId="{4B2DC9EB-BFF5-4CCE-90BA-10C0601F478D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contours , key=cv2.contourArea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C506487-8FEF-4A19-A949-22DB0394DDC4}" type="par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DB213CA6-C9DC-4796-80E6-ECBB0A26A386}" type="sibTrans" cxnId="{D9FF5B46-BB7B-4C10-9452-31B26899881D}">
      <dgm:prSet/>
      <dgm:spPr/>
      <dgm:t>
        <a:bodyPr/>
        <a:lstStyle/>
        <a:p>
          <a:endParaRPr lang="zh-TW" altLang="en-US"/>
        </a:p>
      </dgm:t>
    </dgm:pt>
    <dgm:pt modelId="{C6E2B3C5-6D63-4959-9E44-8F2641E3E6B6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max_contour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ABA8848-F102-406D-9143-B31776A36C7B}" type="par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E58A3263-99E9-4774-B42B-39DC1110D432}" type="sibTrans" cxnId="{BB69275E-2E52-49B3-BB29-4D6CA245A0F4}">
      <dgm:prSet/>
      <dgm:spPr/>
      <dgm:t>
        <a:bodyPr/>
        <a:lstStyle/>
        <a:p>
          <a:endParaRPr lang="zh-TW" altLang="en-US"/>
        </a:p>
      </dgm:t>
    </dgm:pt>
    <dgm:pt modelId="{FA752B27-1938-4CCB-89D0-5F0639F0D8B8}">
      <dgm:prSet phldrT="[文字]" custT="1"/>
      <dgm:spPr/>
      <dgm:t>
        <a:bodyPr/>
        <a:lstStyle/>
        <a:p>
          <a:r>
            <a: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cv2.addWeighted(overlay , alpha , image , 1-alphe , 0)</a:t>
          </a:r>
          <a:endParaRPr lang="zh-TW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90BE44-C3B7-448B-853C-F7240FD52FE2}" type="par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52C0535-98C2-4030-8937-C45F3AF3E9E6}" type="sibTrans" cxnId="{858D9A9B-64EB-4736-8120-D8345BCDAB61}">
      <dgm:prSet/>
      <dgm:spPr/>
      <dgm:t>
        <a:bodyPr/>
        <a:lstStyle/>
        <a:p>
          <a:endParaRPr lang="zh-TW" altLang="en-US"/>
        </a:p>
      </dgm:t>
    </dgm:pt>
    <dgm:pt modelId="{006F825E-B137-4E4A-961D-7813AD53CE19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overlay , alpha , image , 1-alphe , 0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6680ADB-943A-4D40-BCF1-98CF7D1DDDC6}" type="par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95B9444A-A479-4B47-86F7-07751B87E931}" type="sibTrans" cxnId="{98053D75-218A-44FA-8BF8-205DCD779D9B}">
      <dgm:prSet/>
      <dgm:spPr/>
      <dgm:t>
        <a:bodyPr/>
        <a:lstStyle/>
        <a:p>
          <a:endParaRPr lang="zh-TW" altLang="en-US"/>
        </a:p>
      </dgm:t>
    </dgm:pt>
    <dgm:pt modelId="{42906ADA-9CA8-4FA0-81B1-58212E0493A5}">
      <dgm:prSet phldrT="[文字]" custT="1"/>
      <dgm:spPr/>
      <dgm:t>
        <a:bodyPr/>
        <a:lstStyle/>
        <a:p>
          <a:r>
            <a: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output</a:t>
          </a:r>
          <a:endParaRPr lang="zh-TW" altLang="en-US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7089F1C-5D7E-429D-B88F-F4AF89E8A916}" type="par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4C9BAB77-7A69-490D-B955-F3F360E5A28F}" type="sibTrans" cxnId="{1926596D-AD3D-40A7-88A1-8B5FB35FBD02}">
      <dgm:prSet/>
      <dgm:spPr/>
      <dgm:t>
        <a:bodyPr/>
        <a:lstStyle/>
        <a:p>
          <a:endParaRPr lang="zh-TW" altLang="en-US"/>
        </a:p>
      </dgm:t>
    </dgm:pt>
    <dgm:pt modelId="{5C86325C-D9AB-412E-8723-3DC6046D7EC0}" type="pres">
      <dgm:prSet presAssocID="{DF556FAE-7A00-4F9A-BAB5-D41A0E32BF3E}" presName="vert0" presStyleCnt="0">
        <dgm:presLayoutVars>
          <dgm:dir/>
          <dgm:animOne val="branch"/>
          <dgm:animLvl val="lvl"/>
        </dgm:presLayoutVars>
      </dgm:prSet>
      <dgm:spPr/>
    </dgm:pt>
    <dgm:pt modelId="{5F639D07-B7B9-42E9-88B3-11A15151A25E}" type="pres">
      <dgm:prSet presAssocID="{C6D65918-D79D-4E1B-9E65-8ADF05D1D6DB}" presName="thickLine" presStyleLbl="alignNode1" presStyleIdx="0" presStyleCnt="3"/>
      <dgm:spPr/>
    </dgm:pt>
    <dgm:pt modelId="{D3308C07-7E83-4AC3-B236-725DD4B4FCBA}" type="pres">
      <dgm:prSet presAssocID="{C6D65918-D79D-4E1B-9E65-8ADF05D1D6DB}" presName="horz1" presStyleCnt="0"/>
      <dgm:spPr/>
    </dgm:pt>
    <dgm:pt modelId="{8EC002FA-99F4-4D1F-9D92-92510F629C14}" type="pres">
      <dgm:prSet presAssocID="{C6D65918-D79D-4E1B-9E65-8ADF05D1D6DB}" presName="tx1" presStyleLbl="revTx" presStyleIdx="0" presStyleCnt="9"/>
      <dgm:spPr/>
    </dgm:pt>
    <dgm:pt modelId="{D238F556-1A3A-4703-84BE-C30E0DC94089}" type="pres">
      <dgm:prSet presAssocID="{C6D65918-D79D-4E1B-9E65-8ADF05D1D6DB}" presName="vert1" presStyleCnt="0"/>
      <dgm:spPr/>
    </dgm:pt>
    <dgm:pt modelId="{64674D60-1722-4A8B-BB45-C0352010F2BC}" type="pres">
      <dgm:prSet presAssocID="{BD196BAC-606F-464B-A4F0-01B299053F6E}" presName="vertSpace2a" presStyleCnt="0"/>
      <dgm:spPr/>
    </dgm:pt>
    <dgm:pt modelId="{C6171E09-0A43-4CE1-A219-749CCB310CE4}" type="pres">
      <dgm:prSet presAssocID="{BD196BAC-606F-464B-A4F0-01B299053F6E}" presName="horz2" presStyleCnt="0"/>
      <dgm:spPr/>
    </dgm:pt>
    <dgm:pt modelId="{9527AD13-8C41-4326-BA60-B0FD6663C4EE}" type="pres">
      <dgm:prSet presAssocID="{BD196BAC-606F-464B-A4F0-01B299053F6E}" presName="horzSpace2" presStyleCnt="0"/>
      <dgm:spPr/>
    </dgm:pt>
    <dgm:pt modelId="{05074A74-F392-4AC6-9197-DBE80E7D604B}" type="pres">
      <dgm:prSet presAssocID="{BD196BAC-606F-464B-A4F0-01B299053F6E}" presName="tx2" presStyleLbl="revTx" presStyleIdx="1" presStyleCnt="9"/>
      <dgm:spPr/>
    </dgm:pt>
    <dgm:pt modelId="{AA4BC0D7-467E-4FF6-99B5-FA182981E7B0}" type="pres">
      <dgm:prSet presAssocID="{BD196BAC-606F-464B-A4F0-01B299053F6E}" presName="vert2" presStyleCnt="0"/>
      <dgm:spPr/>
    </dgm:pt>
    <dgm:pt modelId="{9C230B15-63FC-49C3-9475-844FB79ED0B9}" type="pres">
      <dgm:prSet presAssocID="{BD196BAC-606F-464B-A4F0-01B299053F6E}" presName="thinLine2b" presStyleLbl="callout" presStyleIdx="0" presStyleCnt="6"/>
      <dgm:spPr/>
    </dgm:pt>
    <dgm:pt modelId="{7C32C9B5-5483-4A65-B5D3-00E0127DF5C3}" type="pres">
      <dgm:prSet presAssocID="{BD196BAC-606F-464B-A4F0-01B299053F6E}" presName="vertSpace2b" presStyleCnt="0"/>
      <dgm:spPr/>
    </dgm:pt>
    <dgm:pt modelId="{39C17BCC-500C-4F2F-8F1E-2157E54D3559}" type="pres">
      <dgm:prSet presAssocID="{1AA29A21-6F46-4531-8E5E-BA9EAC27D8CA}" presName="horz2" presStyleCnt="0"/>
      <dgm:spPr/>
    </dgm:pt>
    <dgm:pt modelId="{BB69EB83-F3ED-4FD7-AB62-61433C05B4A0}" type="pres">
      <dgm:prSet presAssocID="{1AA29A21-6F46-4531-8E5E-BA9EAC27D8CA}" presName="horzSpace2" presStyleCnt="0"/>
      <dgm:spPr/>
    </dgm:pt>
    <dgm:pt modelId="{072D6666-63FB-426F-A30B-D998A9D1D9D5}" type="pres">
      <dgm:prSet presAssocID="{1AA29A21-6F46-4531-8E5E-BA9EAC27D8CA}" presName="tx2" presStyleLbl="revTx" presStyleIdx="2" presStyleCnt="9"/>
      <dgm:spPr/>
    </dgm:pt>
    <dgm:pt modelId="{A4B21712-98DC-45E9-BF9B-7E7AAD86B7A2}" type="pres">
      <dgm:prSet presAssocID="{1AA29A21-6F46-4531-8E5E-BA9EAC27D8CA}" presName="vert2" presStyleCnt="0"/>
      <dgm:spPr/>
    </dgm:pt>
    <dgm:pt modelId="{C6F25132-A0EA-4EF5-9C66-9B68B7246195}" type="pres">
      <dgm:prSet presAssocID="{1AA29A21-6F46-4531-8E5E-BA9EAC27D8CA}" presName="thinLine2b" presStyleLbl="callout" presStyleIdx="1" presStyleCnt="6"/>
      <dgm:spPr/>
    </dgm:pt>
    <dgm:pt modelId="{B5CF2744-9762-4A85-9944-601645058E63}" type="pres">
      <dgm:prSet presAssocID="{1AA29A21-6F46-4531-8E5E-BA9EAC27D8CA}" presName="vertSpace2b" presStyleCnt="0"/>
      <dgm:spPr/>
    </dgm:pt>
    <dgm:pt modelId="{966986D4-F3DB-4CE8-A280-66BBA1AF533D}" type="pres">
      <dgm:prSet presAssocID="{35715196-0911-452D-A3C6-6686F0EB8093}" presName="thickLine" presStyleLbl="alignNode1" presStyleIdx="1" presStyleCnt="3"/>
      <dgm:spPr/>
    </dgm:pt>
    <dgm:pt modelId="{4E2DF6B2-DF80-4726-B707-55BD08072E34}" type="pres">
      <dgm:prSet presAssocID="{35715196-0911-452D-A3C6-6686F0EB8093}" presName="horz1" presStyleCnt="0"/>
      <dgm:spPr/>
    </dgm:pt>
    <dgm:pt modelId="{B0F65A64-67DC-4D2D-955F-4249A94F217D}" type="pres">
      <dgm:prSet presAssocID="{35715196-0911-452D-A3C6-6686F0EB8093}" presName="tx1" presStyleLbl="revTx" presStyleIdx="3" presStyleCnt="9"/>
      <dgm:spPr/>
    </dgm:pt>
    <dgm:pt modelId="{E53C15B9-8102-4F5E-AD91-212B7AA49437}" type="pres">
      <dgm:prSet presAssocID="{35715196-0911-452D-A3C6-6686F0EB8093}" presName="vert1" presStyleCnt="0"/>
      <dgm:spPr/>
    </dgm:pt>
    <dgm:pt modelId="{231B0BB4-625C-4D9A-9987-635A6B8F75A0}" type="pres">
      <dgm:prSet presAssocID="{4B2DC9EB-BFF5-4CCE-90BA-10C0601F478D}" presName="vertSpace2a" presStyleCnt="0"/>
      <dgm:spPr/>
    </dgm:pt>
    <dgm:pt modelId="{70CA1018-57CC-4045-8FAA-B0151A61B4F1}" type="pres">
      <dgm:prSet presAssocID="{4B2DC9EB-BFF5-4CCE-90BA-10C0601F478D}" presName="horz2" presStyleCnt="0"/>
      <dgm:spPr/>
    </dgm:pt>
    <dgm:pt modelId="{A1122FF3-F86D-4510-AE77-9C1CFD6D04F5}" type="pres">
      <dgm:prSet presAssocID="{4B2DC9EB-BFF5-4CCE-90BA-10C0601F478D}" presName="horzSpace2" presStyleCnt="0"/>
      <dgm:spPr/>
    </dgm:pt>
    <dgm:pt modelId="{719FF8BC-360D-4CB9-A77F-D591FBCB2334}" type="pres">
      <dgm:prSet presAssocID="{4B2DC9EB-BFF5-4CCE-90BA-10C0601F478D}" presName="tx2" presStyleLbl="revTx" presStyleIdx="4" presStyleCnt="9"/>
      <dgm:spPr/>
    </dgm:pt>
    <dgm:pt modelId="{B8825895-1AA5-4902-8567-FE63F3EA78E1}" type="pres">
      <dgm:prSet presAssocID="{4B2DC9EB-BFF5-4CCE-90BA-10C0601F478D}" presName="vert2" presStyleCnt="0"/>
      <dgm:spPr/>
    </dgm:pt>
    <dgm:pt modelId="{29CCF71B-F60B-4391-9783-1043C3730B06}" type="pres">
      <dgm:prSet presAssocID="{4B2DC9EB-BFF5-4CCE-90BA-10C0601F478D}" presName="thinLine2b" presStyleLbl="callout" presStyleIdx="2" presStyleCnt="6"/>
      <dgm:spPr/>
    </dgm:pt>
    <dgm:pt modelId="{7E37E840-33D5-4C54-888C-FFB544F3E034}" type="pres">
      <dgm:prSet presAssocID="{4B2DC9EB-BFF5-4CCE-90BA-10C0601F478D}" presName="vertSpace2b" presStyleCnt="0"/>
      <dgm:spPr/>
    </dgm:pt>
    <dgm:pt modelId="{BE04D09A-E317-4E7B-9D73-FB06E314832A}" type="pres">
      <dgm:prSet presAssocID="{C6E2B3C5-6D63-4959-9E44-8F2641E3E6B6}" presName="horz2" presStyleCnt="0"/>
      <dgm:spPr/>
    </dgm:pt>
    <dgm:pt modelId="{A2F36EAC-7D89-49EC-AC84-D692B02A33FD}" type="pres">
      <dgm:prSet presAssocID="{C6E2B3C5-6D63-4959-9E44-8F2641E3E6B6}" presName="horzSpace2" presStyleCnt="0"/>
      <dgm:spPr/>
    </dgm:pt>
    <dgm:pt modelId="{7998A415-F47B-4DBE-8EB9-B9E90FB6C982}" type="pres">
      <dgm:prSet presAssocID="{C6E2B3C5-6D63-4959-9E44-8F2641E3E6B6}" presName="tx2" presStyleLbl="revTx" presStyleIdx="5" presStyleCnt="9"/>
      <dgm:spPr/>
    </dgm:pt>
    <dgm:pt modelId="{C7B0D5CC-9382-4AD3-B928-B6D1CD1F9C35}" type="pres">
      <dgm:prSet presAssocID="{C6E2B3C5-6D63-4959-9E44-8F2641E3E6B6}" presName="vert2" presStyleCnt="0"/>
      <dgm:spPr/>
    </dgm:pt>
    <dgm:pt modelId="{5795CD89-BE88-406D-A8BA-298806678B23}" type="pres">
      <dgm:prSet presAssocID="{C6E2B3C5-6D63-4959-9E44-8F2641E3E6B6}" presName="thinLine2b" presStyleLbl="callout" presStyleIdx="3" presStyleCnt="6"/>
      <dgm:spPr/>
    </dgm:pt>
    <dgm:pt modelId="{26C4967A-B4C4-4FFA-8B82-DE48731DFC50}" type="pres">
      <dgm:prSet presAssocID="{C6E2B3C5-6D63-4959-9E44-8F2641E3E6B6}" presName="vertSpace2b" presStyleCnt="0"/>
      <dgm:spPr/>
    </dgm:pt>
    <dgm:pt modelId="{7E9823C9-42B6-4A2A-9439-6F9542313048}" type="pres">
      <dgm:prSet presAssocID="{FA752B27-1938-4CCB-89D0-5F0639F0D8B8}" presName="thickLine" presStyleLbl="alignNode1" presStyleIdx="2" presStyleCnt="3"/>
      <dgm:spPr/>
    </dgm:pt>
    <dgm:pt modelId="{F6BFAD0C-DC63-410A-815F-669BAC05C2D9}" type="pres">
      <dgm:prSet presAssocID="{FA752B27-1938-4CCB-89D0-5F0639F0D8B8}" presName="horz1" presStyleCnt="0"/>
      <dgm:spPr/>
    </dgm:pt>
    <dgm:pt modelId="{DAE93829-016E-44CF-9069-26F34C3CC505}" type="pres">
      <dgm:prSet presAssocID="{FA752B27-1938-4CCB-89D0-5F0639F0D8B8}" presName="tx1" presStyleLbl="revTx" presStyleIdx="6" presStyleCnt="9"/>
      <dgm:spPr/>
    </dgm:pt>
    <dgm:pt modelId="{56F89A33-64A2-421F-81A2-EB591084E94D}" type="pres">
      <dgm:prSet presAssocID="{FA752B27-1938-4CCB-89D0-5F0639F0D8B8}" presName="vert1" presStyleCnt="0"/>
      <dgm:spPr/>
    </dgm:pt>
    <dgm:pt modelId="{2FAFD230-F546-45D2-8911-90B9D77C7D4F}" type="pres">
      <dgm:prSet presAssocID="{006F825E-B137-4E4A-961D-7813AD53CE19}" presName="vertSpace2a" presStyleCnt="0"/>
      <dgm:spPr/>
    </dgm:pt>
    <dgm:pt modelId="{ECDD1185-99EC-4D00-BA87-F4752B4C89D9}" type="pres">
      <dgm:prSet presAssocID="{006F825E-B137-4E4A-961D-7813AD53CE19}" presName="horz2" presStyleCnt="0"/>
      <dgm:spPr/>
    </dgm:pt>
    <dgm:pt modelId="{B9D67C44-B69A-4893-83FE-6391CBE9C9D7}" type="pres">
      <dgm:prSet presAssocID="{006F825E-B137-4E4A-961D-7813AD53CE19}" presName="horzSpace2" presStyleCnt="0"/>
      <dgm:spPr/>
    </dgm:pt>
    <dgm:pt modelId="{818E70CA-C569-42E4-9EBA-1F1DE51357F2}" type="pres">
      <dgm:prSet presAssocID="{006F825E-B137-4E4A-961D-7813AD53CE19}" presName="tx2" presStyleLbl="revTx" presStyleIdx="7" presStyleCnt="9"/>
      <dgm:spPr/>
    </dgm:pt>
    <dgm:pt modelId="{E9A073DE-AD43-452F-9820-EF81CFADD7DC}" type="pres">
      <dgm:prSet presAssocID="{006F825E-B137-4E4A-961D-7813AD53CE19}" presName="vert2" presStyleCnt="0"/>
      <dgm:spPr/>
    </dgm:pt>
    <dgm:pt modelId="{FDF213C7-93D5-494C-B153-DD05EDB3C39B}" type="pres">
      <dgm:prSet presAssocID="{006F825E-B137-4E4A-961D-7813AD53CE19}" presName="thinLine2b" presStyleLbl="callout" presStyleIdx="4" presStyleCnt="6"/>
      <dgm:spPr/>
    </dgm:pt>
    <dgm:pt modelId="{5843B3A6-3D06-46D9-9494-063013D444C6}" type="pres">
      <dgm:prSet presAssocID="{006F825E-B137-4E4A-961D-7813AD53CE19}" presName="vertSpace2b" presStyleCnt="0"/>
      <dgm:spPr/>
    </dgm:pt>
    <dgm:pt modelId="{B8C159C1-1BEB-4A61-B393-9D1DF10CBA3B}" type="pres">
      <dgm:prSet presAssocID="{42906ADA-9CA8-4FA0-81B1-58212E0493A5}" presName="horz2" presStyleCnt="0"/>
      <dgm:spPr/>
    </dgm:pt>
    <dgm:pt modelId="{3C6F20B5-FF1A-4EC3-BACE-ECD0BE4F610C}" type="pres">
      <dgm:prSet presAssocID="{42906ADA-9CA8-4FA0-81B1-58212E0493A5}" presName="horzSpace2" presStyleCnt="0"/>
      <dgm:spPr/>
    </dgm:pt>
    <dgm:pt modelId="{1E8505AF-3765-4EC7-8725-F46B4998FFD7}" type="pres">
      <dgm:prSet presAssocID="{42906ADA-9CA8-4FA0-81B1-58212E0493A5}" presName="tx2" presStyleLbl="revTx" presStyleIdx="8" presStyleCnt="9"/>
      <dgm:spPr/>
    </dgm:pt>
    <dgm:pt modelId="{C12D269B-1378-495D-BE7A-8490D0ED58EC}" type="pres">
      <dgm:prSet presAssocID="{42906ADA-9CA8-4FA0-81B1-58212E0493A5}" presName="vert2" presStyleCnt="0"/>
      <dgm:spPr/>
    </dgm:pt>
    <dgm:pt modelId="{F0632CC0-EC72-45BD-BC57-A6318093E7D4}" type="pres">
      <dgm:prSet presAssocID="{42906ADA-9CA8-4FA0-81B1-58212E0493A5}" presName="thinLine2b" presStyleLbl="callout" presStyleIdx="5" presStyleCnt="6"/>
      <dgm:spPr/>
    </dgm:pt>
    <dgm:pt modelId="{52A0EDE4-5FD0-4A57-B237-79A4AF2DBCB3}" type="pres">
      <dgm:prSet presAssocID="{42906ADA-9CA8-4FA0-81B1-58212E0493A5}" presName="vertSpace2b" presStyleCnt="0"/>
      <dgm:spPr/>
    </dgm:pt>
  </dgm:ptLst>
  <dgm:cxnLst>
    <dgm:cxn modelId="{945C9B01-EBCE-4152-AD36-73A3CA9CA062}" type="presOf" srcId="{4B2DC9EB-BFF5-4CCE-90BA-10C0601F478D}" destId="{719FF8BC-360D-4CB9-A77F-D591FBCB2334}" srcOrd="0" destOrd="0" presId="urn:microsoft.com/office/officeart/2008/layout/LinedList"/>
    <dgm:cxn modelId="{F5C7CC01-6457-4614-8056-8C80AFAC6E19}" type="presOf" srcId="{FA752B27-1938-4CCB-89D0-5F0639F0D8B8}" destId="{DAE93829-016E-44CF-9069-26F34C3CC505}" srcOrd="0" destOrd="0" presId="urn:microsoft.com/office/officeart/2008/layout/LinedList"/>
    <dgm:cxn modelId="{72B83E09-ABA9-4688-B655-9B0EAD7EC437}" type="presOf" srcId="{42906ADA-9CA8-4FA0-81B1-58212E0493A5}" destId="{1E8505AF-3765-4EC7-8725-F46B4998FFD7}" srcOrd="0" destOrd="0" presId="urn:microsoft.com/office/officeart/2008/layout/LinedList"/>
    <dgm:cxn modelId="{C1F06B0F-75B0-4D25-B3BB-F159E1AF93A9}" type="presOf" srcId="{DF556FAE-7A00-4F9A-BAB5-D41A0E32BF3E}" destId="{5C86325C-D9AB-412E-8723-3DC6046D7EC0}" srcOrd="0" destOrd="0" presId="urn:microsoft.com/office/officeart/2008/layout/LinedList"/>
    <dgm:cxn modelId="{8910D618-6B63-4CE5-9834-9055EB5CD905}" srcId="{DF556FAE-7A00-4F9A-BAB5-D41A0E32BF3E}" destId="{35715196-0911-452D-A3C6-6686F0EB8093}" srcOrd="1" destOrd="0" parTransId="{62185408-0284-457F-BC52-94317A1DEF52}" sibTransId="{010CB9DB-AF85-4355-812E-BA9DFE5E0A30}"/>
    <dgm:cxn modelId="{BAECA932-40B4-4768-AAFB-ABDD8CAAA143}" type="presOf" srcId="{C6D65918-D79D-4E1B-9E65-8ADF05D1D6DB}" destId="{8EC002FA-99F4-4D1F-9D92-92510F629C14}" srcOrd="0" destOrd="0" presId="urn:microsoft.com/office/officeart/2008/layout/LinedList"/>
    <dgm:cxn modelId="{BB69275E-2E52-49B3-BB29-4D6CA245A0F4}" srcId="{35715196-0911-452D-A3C6-6686F0EB8093}" destId="{C6E2B3C5-6D63-4959-9E44-8F2641E3E6B6}" srcOrd="1" destOrd="0" parTransId="{EABA8848-F102-406D-9143-B31776A36C7B}" sibTransId="{E58A3263-99E9-4774-B42B-39DC1110D432}"/>
    <dgm:cxn modelId="{D9FF5B46-BB7B-4C10-9452-31B26899881D}" srcId="{35715196-0911-452D-A3C6-6686F0EB8093}" destId="{4B2DC9EB-BFF5-4CCE-90BA-10C0601F478D}" srcOrd="0" destOrd="0" parTransId="{EC506487-8FEF-4A19-A949-22DB0394DDC4}" sibTransId="{DB213CA6-C9DC-4796-80E6-ECBB0A26A386}"/>
    <dgm:cxn modelId="{6CB73767-2AAE-4D6F-8614-A71EE9582FFD}" type="presOf" srcId="{C6E2B3C5-6D63-4959-9E44-8F2641E3E6B6}" destId="{7998A415-F47B-4DBE-8EB9-B9E90FB6C982}" srcOrd="0" destOrd="0" presId="urn:microsoft.com/office/officeart/2008/layout/LinedList"/>
    <dgm:cxn modelId="{CC658848-791E-467D-A99E-13FBBD20F0D6}" type="presOf" srcId="{1AA29A21-6F46-4531-8E5E-BA9EAC27D8CA}" destId="{072D6666-63FB-426F-A30B-D998A9D1D9D5}" srcOrd="0" destOrd="0" presId="urn:microsoft.com/office/officeart/2008/layout/LinedList"/>
    <dgm:cxn modelId="{1926596D-AD3D-40A7-88A1-8B5FB35FBD02}" srcId="{FA752B27-1938-4CCB-89D0-5F0639F0D8B8}" destId="{42906ADA-9CA8-4FA0-81B1-58212E0493A5}" srcOrd="1" destOrd="0" parTransId="{77089F1C-5D7E-429D-B88F-F4AF89E8A916}" sibTransId="{4C9BAB77-7A69-490D-B955-F3F360E5A28F}"/>
    <dgm:cxn modelId="{98053D75-218A-44FA-8BF8-205DCD779D9B}" srcId="{FA752B27-1938-4CCB-89D0-5F0639F0D8B8}" destId="{006F825E-B137-4E4A-961D-7813AD53CE19}" srcOrd="0" destOrd="0" parTransId="{16680ADB-943A-4D40-BCF1-98CF7D1DDDC6}" sibTransId="{95B9444A-A479-4B47-86F7-07751B87E931}"/>
    <dgm:cxn modelId="{6AC6449A-60FE-48A2-8D03-3115FE947B8F}" srcId="{DF556FAE-7A00-4F9A-BAB5-D41A0E32BF3E}" destId="{C6D65918-D79D-4E1B-9E65-8ADF05D1D6DB}" srcOrd="0" destOrd="0" parTransId="{690EDBF8-E224-4E15-B0A6-F0D586637565}" sibTransId="{0BADC918-11DF-42F2-8F60-EFC9100D319A}"/>
    <dgm:cxn modelId="{858D9A9B-64EB-4736-8120-D8345BCDAB61}" srcId="{DF556FAE-7A00-4F9A-BAB5-D41A0E32BF3E}" destId="{FA752B27-1938-4CCB-89D0-5F0639F0D8B8}" srcOrd="2" destOrd="0" parTransId="{7590BE44-C3B7-448B-853C-F7240FD52FE2}" sibTransId="{052C0535-98C2-4030-8937-C45F3AF3E9E6}"/>
    <dgm:cxn modelId="{1AD981A9-37D5-4AF0-AE2B-3DEDF3342F9D}" type="presOf" srcId="{006F825E-B137-4E4A-961D-7813AD53CE19}" destId="{818E70CA-C569-42E4-9EBA-1F1DE51357F2}" srcOrd="0" destOrd="0" presId="urn:microsoft.com/office/officeart/2008/layout/LinedList"/>
    <dgm:cxn modelId="{379D2FB8-3F22-486F-92CB-40028E30B8C3}" srcId="{C6D65918-D79D-4E1B-9E65-8ADF05D1D6DB}" destId="{BD196BAC-606F-464B-A4F0-01B299053F6E}" srcOrd="0" destOrd="0" parTransId="{FC03351C-0A0A-48B2-AD64-A4AD837B1D18}" sibTransId="{CC50AC3C-515D-41A2-8E1E-EA8603030DC0}"/>
    <dgm:cxn modelId="{B10161BE-2B82-41A3-8E32-11651A03B312}" type="presOf" srcId="{35715196-0911-452D-A3C6-6686F0EB8093}" destId="{B0F65A64-67DC-4D2D-955F-4249A94F217D}" srcOrd="0" destOrd="0" presId="urn:microsoft.com/office/officeart/2008/layout/LinedList"/>
    <dgm:cxn modelId="{3D31F5CA-B691-46FC-80AB-4F37C7C767D0}" srcId="{C6D65918-D79D-4E1B-9E65-8ADF05D1D6DB}" destId="{1AA29A21-6F46-4531-8E5E-BA9EAC27D8CA}" srcOrd="1" destOrd="0" parTransId="{F9D47474-3233-4100-BAC7-FB5B8E4D8C9A}" sibTransId="{F98D3223-E26E-4B7C-A700-F988885BCB31}"/>
    <dgm:cxn modelId="{4D658BFC-D2A6-4824-8EBC-2B003617B05E}" type="presOf" srcId="{BD196BAC-606F-464B-A4F0-01B299053F6E}" destId="{05074A74-F392-4AC6-9197-DBE80E7D604B}" srcOrd="0" destOrd="0" presId="urn:microsoft.com/office/officeart/2008/layout/LinedList"/>
    <dgm:cxn modelId="{8D646A1E-F701-484F-AF5D-F42567552B7D}" type="presParOf" srcId="{5C86325C-D9AB-412E-8723-3DC6046D7EC0}" destId="{5F639D07-B7B9-42E9-88B3-11A15151A25E}" srcOrd="0" destOrd="0" presId="urn:microsoft.com/office/officeart/2008/layout/LinedList"/>
    <dgm:cxn modelId="{5CF2BCF8-3979-45AC-811F-01FC1E387E46}" type="presParOf" srcId="{5C86325C-D9AB-412E-8723-3DC6046D7EC0}" destId="{D3308C07-7E83-4AC3-B236-725DD4B4FCBA}" srcOrd="1" destOrd="0" presId="urn:microsoft.com/office/officeart/2008/layout/LinedList"/>
    <dgm:cxn modelId="{F1B43A1E-7B2F-4674-8161-AC266B386E3A}" type="presParOf" srcId="{D3308C07-7E83-4AC3-B236-725DD4B4FCBA}" destId="{8EC002FA-99F4-4D1F-9D92-92510F629C14}" srcOrd="0" destOrd="0" presId="urn:microsoft.com/office/officeart/2008/layout/LinedList"/>
    <dgm:cxn modelId="{9AF9DA83-CF9B-4FA8-B88C-4CB0EFBB76B1}" type="presParOf" srcId="{D3308C07-7E83-4AC3-B236-725DD4B4FCBA}" destId="{D238F556-1A3A-4703-84BE-C30E0DC94089}" srcOrd="1" destOrd="0" presId="urn:microsoft.com/office/officeart/2008/layout/LinedList"/>
    <dgm:cxn modelId="{D6938579-985C-4006-96B6-B6664EA441DC}" type="presParOf" srcId="{D238F556-1A3A-4703-84BE-C30E0DC94089}" destId="{64674D60-1722-4A8B-BB45-C0352010F2BC}" srcOrd="0" destOrd="0" presId="urn:microsoft.com/office/officeart/2008/layout/LinedList"/>
    <dgm:cxn modelId="{A6F407A3-3512-402D-A2DC-7522A967D5A5}" type="presParOf" srcId="{D238F556-1A3A-4703-84BE-C30E0DC94089}" destId="{C6171E09-0A43-4CE1-A219-749CCB310CE4}" srcOrd="1" destOrd="0" presId="urn:microsoft.com/office/officeart/2008/layout/LinedList"/>
    <dgm:cxn modelId="{14ED18E6-7671-48BB-9AF5-C5BEA5942066}" type="presParOf" srcId="{C6171E09-0A43-4CE1-A219-749CCB310CE4}" destId="{9527AD13-8C41-4326-BA60-B0FD6663C4EE}" srcOrd="0" destOrd="0" presId="urn:microsoft.com/office/officeart/2008/layout/LinedList"/>
    <dgm:cxn modelId="{3B5270C5-E50C-4E6F-9C78-D02075CBA426}" type="presParOf" srcId="{C6171E09-0A43-4CE1-A219-749CCB310CE4}" destId="{05074A74-F392-4AC6-9197-DBE80E7D604B}" srcOrd="1" destOrd="0" presId="urn:microsoft.com/office/officeart/2008/layout/LinedList"/>
    <dgm:cxn modelId="{E5A17036-8496-4F8B-811E-31218EAFC9B7}" type="presParOf" srcId="{C6171E09-0A43-4CE1-A219-749CCB310CE4}" destId="{AA4BC0D7-467E-4FF6-99B5-FA182981E7B0}" srcOrd="2" destOrd="0" presId="urn:microsoft.com/office/officeart/2008/layout/LinedList"/>
    <dgm:cxn modelId="{AE674A77-FA66-4152-9E93-2B906B45DC8E}" type="presParOf" srcId="{D238F556-1A3A-4703-84BE-C30E0DC94089}" destId="{9C230B15-63FC-49C3-9475-844FB79ED0B9}" srcOrd="2" destOrd="0" presId="urn:microsoft.com/office/officeart/2008/layout/LinedList"/>
    <dgm:cxn modelId="{C6EFF1BC-B950-44E1-BF5D-DAEDD4376DC2}" type="presParOf" srcId="{D238F556-1A3A-4703-84BE-C30E0DC94089}" destId="{7C32C9B5-5483-4A65-B5D3-00E0127DF5C3}" srcOrd="3" destOrd="0" presId="urn:microsoft.com/office/officeart/2008/layout/LinedList"/>
    <dgm:cxn modelId="{EC9B6754-7B85-4A1F-87C6-88146F0733F1}" type="presParOf" srcId="{D238F556-1A3A-4703-84BE-C30E0DC94089}" destId="{39C17BCC-500C-4F2F-8F1E-2157E54D3559}" srcOrd="4" destOrd="0" presId="urn:microsoft.com/office/officeart/2008/layout/LinedList"/>
    <dgm:cxn modelId="{95D72F7B-5091-4FB9-8218-AE339694CC0E}" type="presParOf" srcId="{39C17BCC-500C-4F2F-8F1E-2157E54D3559}" destId="{BB69EB83-F3ED-4FD7-AB62-61433C05B4A0}" srcOrd="0" destOrd="0" presId="urn:microsoft.com/office/officeart/2008/layout/LinedList"/>
    <dgm:cxn modelId="{C5A47D75-077F-45A2-8155-0570017E1CE6}" type="presParOf" srcId="{39C17BCC-500C-4F2F-8F1E-2157E54D3559}" destId="{072D6666-63FB-426F-A30B-D998A9D1D9D5}" srcOrd="1" destOrd="0" presId="urn:microsoft.com/office/officeart/2008/layout/LinedList"/>
    <dgm:cxn modelId="{3D4E2B61-78B5-4940-92BF-8E3350E5EC5D}" type="presParOf" srcId="{39C17BCC-500C-4F2F-8F1E-2157E54D3559}" destId="{A4B21712-98DC-45E9-BF9B-7E7AAD86B7A2}" srcOrd="2" destOrd="0" presId="urn:microsoft.com/office/officeart/2008/layout/LinedList"/>
    <dgm:cxn modelId="{499AEFA4-A1FD-4A4B-BB4F-9A7F07F8FD5A}" type="presParOf" srcId="{D238F556-1A3A-4703-84BE-C30E0DC94089}" destId="{C6F25132-A0EA-4EF5-9C66-9B68B7246195}" srcOrd="5" destOrd="0" presId="urn:microsoft.com/office/officeart/2008/layout/LinedList"/>
    <dgm:cxn modelId="{0FB517E5-78F5-437D-8025-E111F7563C5E}" type="presParOf" srcId="{D238F556-1A3A-4703-84BE-C30E0DC94089}" destId="{B5CF2744-9762-4A85-9944-601645058E63}" srcOrd="6" destOrd="0" presId="urn:microsoft.com/office/officeart/2008/layout/LinedList"/>
    <dgm:cxn modelId="{ADF63FA3-5E8D-4547-B7B2-D2C63705B778}" type="presParOf" srcId="{5C86325C-D9AB-412E-8723-3DC6046D7EC0}" destId="{966986D4-F3DB-4CE8-A280-66BBA1AF533D}" srcOrd="2" destOrd="0" presId="urn:microsoft.com/office/officeart/2008/layout/LinedList"/>
    <dgm:cxn modelId="{C0CE07E3-833D-4BEA-8965-1BE4C748137F}" type="presParOf" srcId="{5C86325C-D9AB-412E-8723-3DC6046D7EC0}" destId="{4E2DF6B2-DF80-4726-B707-55BD08072E34}" srcOrd="3" destOrd="0" presId="urn:microsoft.com/office/officeart/2008/layout/LinedList"/>
    <dgm:cxn modelId="{E42B7A70-7157-4BFA-9DE9-56B80891A8B3}" type="presParOf" srcId="{4E2DF6B2-DF80-4726-B707-55BD08072E34}" destId="{B0F65A64-67DC-4D2D-955F-4249A94F217D}" srcOrd="0" destOrd="0" presId="urn:microsoft.com/office/officeart/2008/layout/LinedList"/>
    <dgm:cxn modelId="{62DF5ACF-600F-47A5-8242-190BCFE682A6}" type="presParOf" srcId="{4E2DF6B2-DF80-4726-B707-55BD08072E34}" destId="{E53C15B9-8102-4F5E-AD91-212B7AA49437}" srcOrd="1" destOrd="0" presId="urn:microsoft.com/office/officeart/2008/layout/LinedList"/>
    <dgm:cxn modelId="{8A36EE2F-4180-4433-A7F7-DBAB73861A0C}" type="presParOf" srcId="{E53C15B9-8102-4F5E-AD91-212B7AA49437}" destId="{231B0BB4-625C-4D9A-9987-635A6B8F75A0}" srcOrd="0" destOrd="0" presId="urn:microsoft.com/office/officeart/2008/layout/LinedList"/>
    <dgm:cxn modelId="{1F03356A-51A4-48AF-8ED0-395D81A06C11}" type="presParOf" srcId="{E53C15B9-8102-4F5E-AD91-212B7AA49437}" destId="{70CA1018-57CC-4045-8FAA-B0151A61B4F1}" srcOrd="1" destOrd="0" presId="urn:microsoft.com/office/officeart/2008/layout/LinedList"/>
    <dgm:cxn modelId="{C923FB07-FA61-4371-96F7-26BCDD6B09C0}" type="presParOf" srcId="{70CA1018-57CC-4045-8FAA-B0151A61B4F1}" destId="{A1122FF3-F86D-4510-AE77-9C1CFD6D04F5}" srcOrd="0" destOrd="0" presId="urn:microsoft.com/office/officeart/2008/layout/LinedList"/>
    <dgm:cxn modelId="{516BCF9D-CCA7-4DF5-8B83-E46A716FC8FF}" type="presParOf" srcId="{70CA1018-57CC-4045-8FAA-B0151A61B4F1}" destId="{719FF8BC-360D-4CB9-A77F-D591FBCB2334}" srcOrd="1" destOrd="0" presId="urn:microsoft.com/office/officeart/2008/layout/LinedList"/>
    <dgm:cxn modelId="{CD1B471A-08DD-4225-89F5-DE5EB8239AA9}" type="presParOf" srcId="{70CA1018-57CC-4045-8FAA-B0151A61B4F1}" destId="{B8825895-1AA5-4902-8567-FE63F3EA78E1}" srcOrd="2" destOrd="0" presId="urn:microsoft.com/office/officeart/2008/layout/LinedList"/>
    <dgm:cxn modelId="{0E2FCCAD-682C-4135-9F83-5EF2420EF030}" type="presParOf" srcId="{E53C15B9-8102-4F5E-AD91-212B7AA49437}" destId="{29CCF71B-F60B-4391-9783-1043C3730B06}" srcOrd="2" destOrd="0" presId="urn:microsoft.com/office/officeart/2008/layout/LinedList"/>
    <dgm:cxn modelId="{477E853E-E9FA-42A5-B68A-E3DDF2EFED29}" type="presParOf" srcId="{E53C15B9-8102-4F5E-AD91-212B7AA49437}" destId="{7E37E840-33D5-4C54-888C-FFB544F3E034}" srcOrd="3" destOrd="0" presId="urn:microsoft.com/office/officeart/2008/layout/LinedList"/>
    <dgm:cxn modelId="{42412881-E01F-4434-A953-A1346647D8F0}" type="presParOf" srcId="{E53C15B9-8102-4F5E-AD91-212B7AA49437}" destId="{BE04D09A-E317-4E7B-9D73-FB06E314832A}" srcOrd="4" destOrd="0" presId="urn:microsoft.com/office/officeart/2008/layout/LinedList"/>
    <dgm:cxn modelId="{9E75A184-1FE4-4CF1-A1CC-E1806388476E}" type="presParOf" srcId="{BE04D09A-E317-4E7B-9D73-FB06E314832A}" destId="{A2F36EAC-7D89-49EC-AC84-D692B02A33FD}" srcOrd="0" destOrd="0" presId="urn:microsoft.com/office/officeart/2008/layout/LinedList"/>
    <dgm:cxn modelId="{3B7AA739-D43C-4D04-91A7-FAA48C24DCD6}" type="presParOf" srcId="{BE04D09A-E317-4E7B-9D73-FB06E314832A}" destId="{7998A415-F47B-4DBE-8EB9-B9E90FB6C982}" srcOrd="1" destOrd="0" presId="urn:microsoft.com/office/officeart/2008/layout/LinedList"/>
    <dgm:cxn modelId="{4887811C-76B6-4931-A2B1-EC49B00F9C72}" type="presParOf" srcId="{BE04D09A-E317-4E7B-9D73-FB06E314832A}" destId="{C7B0D5CC-9382-4AD3-B928-B6D1CD1F9C35}" srcOrd="2" destOrd="0" presId="urn:microsoft.com/office/officeart/2008/layout/LinedList"/>
    <dgm:cxn modelId="{64CF6403-5421-4BE8-90A7-F49DE9F989D2}" type="presParOf" srcId="{E53C15B9-8102-4F5E-AD91-212B7AA49437}" destId="{5795CD89-BE88-406D-A8BA-298806678B23}" srcOrd="5" destOrd="0" presId="urn:microsoft.com/office/officeart/2008/layout/LinedList"/>
    <dgm:cxn modelId="{0FE0FE7F-9E85-4732-A106-5F6734E12A32}" type="presParOf" srcId="{E53C15B9-8102-4F5E-AD91-212B7AA49437}" destId="{26C4967A-B4C4-4FFA-8B82-DE48731DFC50}" srcOrd="6" destOrd="0" presId="urn:microsoft.com/office/officeart/2008/layout/LinedList"/>
    <dgm:cxn modelId="{7F575E6F-2663-4762-A2F3-73E1F8012875}" type="presParOf" srcId="{5C86325C-D9AB-412E-8723-3DC6046D7EC0}" destId="{7E9823C9-42B6-4A2A-9439-6F9542313048}" srcOrd="4" destOrd="0" presId="urn:microsoft.com/office/officeart/2008/layout/LinedList"/>
    <dgm:cxn modelId="{FB230973-877F-4687-9AA7-412157E7C11C}" type="presParOf" srcId="{5C86325C-D9AB-412E-8723-3DC6046D7EC0}" destId="{F6BFAD0C-DC63-410A-815F-669BAC05C2D9}" srcOrd="5" destOrd="0" presId="urn:microsoft.com/office/officeart/2008/layout/LinedList"/>
    <dgm:cxn modelId="{FE444F0A-92C3-4222-9D30-8BB87884D03A}" type="presParOf" srcId="{F6BFAD0C-DC63-410A-815F-669BAC05C2D9}" destId="{DAE93829-016E-44CF-9069-26F34C3CC505}" srcOrd="0" destOrd="0" presId="urn:microsoft.com/office/officeart/2008/layout/LinedList"/>
    <dgm:cxn modelId="{72EE793F-D8BA-47FB-A570-507D7D02CA55}" type="presParOf" srcId="{F6BFAD0C-DC63-410A-815F-669BAC05C2D9}" destId="{56F89A33-64A2-421F-81A2-EB591084E94D}" srcOrd="1" destOrd="0" presId="urn:microsoft.com/office/officeart/2008/layout/LinedList"/>
    <dgm:cxn modelId="{54A25B38-599B-4C75-B0EA-CA235B9B1BCC}" type="presParOf" srcId="{56F89A33-64A2-421F-81A2-EB591084E94D}" destId="{2FAFD230-F546-45D2-8911-90B9D77C7D4F}" srcOrd="0" destOrd="0" presId="urn:microsoft.com/office/officeart/2008/layout/LinedList"/>
    <dgm:cxn modelId="{246F29E2-7CC2-4440-805F-8087799D1C14}" type="presParOf" srcId="{56F89A33-64A2-421F-81A2-EB591084E94D}" destId="{ECDD1185-99EC-4D00-BA87-F4752B4C89D9}" srcOrd="1" destOrd="0" presId="urn:microsoft.com/office/officeart/2008/layout/LinedList"/>
    <dgm:cxn modelId="{A1EBF075-94A2-4B9E-82C2-C0DFC6DBC501}" type="presParOf" srcId="{ECDD1185-99EC-4D00-BA87-F4752B4C89D9}" destId="{B9D67C44-B69A-4893-83FE-6391CBE9C9D7}" srcOrd="0" destOrd="0" presId="urn:microsoft.com/office/officeart/2008/layout/LinedList"/>
    <dgm:cxn modelId="{C761AA19-A8F1-4BBB-976F-D6E57E9C1A2D}" type="presParOf" srcId="{ECDD1185-99EC-4D00-BA87-F4752B4C89D9}" destId="{818E70CA-C569-42E4-9EBA-1F1DE51357F2}" srcOrd="1" destOrd="0" presId="urn:microsoft.com/office/officeart/2008/layout/LinedList"/>
    <dgm:cxn modelId="{4B96E4E1-3C90-4EC6-80A0-C5CDC9C63514}" type="presParOf" srcId="{ECDD1185-99EC-4D00-BA87-F4752B4C89D9}" destId="{E9A073DE-AD43-452F-9820-EF81CFADD7DC}" srcOrd="2" destOrd="0" presId="urn:microsoft.com/office/officeart/2008/layout/LinedList"/>
    <dgm:cxn modelId="{BA78B40D-5EBC-4CFA-8FAE-819A3E1EF3A0}" type="presParOf" srcId="{56F89A33-64A2-421F-81A2-EB591084E94D}" destId="{FDF213C7-93D5-494C-B153-DD05EDB3C39B}" srcOrd="2" destOrd="0" presId="urn:microsoft.com/office/officeart/2008/layout/LinedList"/>
    <dgm:cxn modelId="{885D6B06-1FE2-4EFF-8486-7FBA502E1DAC}" type="presParOf" srcId="{56F89A33-64A2-421F-81A2-EB591084E94D}" destId="{5843B3A6-3D06-46D9-9494-063013D444C6}" srcOrd="3" destOrd="0" presId="urn:microsoft.com/office/officeart/2008/layout/LinedList"/>
    <dgm:cxn modelId="{CD659517-A3C0-4E59-A9B5-12A6F590C82F}" type="presParOf" srcId="{56F89A33-64A2-421F-81A2-EB591084E94D}" destId="{B8C159C1-1BEB-4A61-B393-9D1DF10CBA3B}" srcOrd="4" destOrd="0" presId="urn:microsoft.com/office/officeart/2008/layout/LinedList"/>
    <dgm:cxn modelId="{AC91B972-49A4-42BB-BC67-7D41F04A8242}" type="presParOf" srcId="{B8C159C1-1BEB-4A61-B393-9D1DF10CBA3B}" destId="{3C6F20B5-FF1A-4EC3-BACE-ECD0BE4F610C}" srcOrd="0" destOrd="0" presId="urn:microsoft.com/office/officeart/2008/layout/LinedList"/>
    <dgm:cxn modelId="{4E914327-7B42-4D0A-9C07-B23386BA9929}" type="presParOf" srcId="{B8C159C1-1BEB-4A61-B393-9D1DF10CBA3B}" destId="{1E8505AF-3765-4EC7-8725-F46B4998FFD7}" srcOrd="1" destOrd="0" presId="urn:microsoft.com/office/officeart/2008/layout/LinedList"/>
    <dgm:cxn modelId="{3EA601D2-CC57-4679-86CF-0EF2791ECE76}" type="presParOf" srcId="{B8C159C1-1BEB-4A61-B393-9D1DF10CBA3B}" destId="{C12D269B-1378-495D-BE7A-8490D0ED58EC}" srcOrd="2" destOrd="0" presId="urn:microsoft.com/office/officeart/2008/layout/LinedList"/>
    <dgm:cxn modelId="{4D2ADE71-E502-4CA3-B157-DB232C34710D}" type="presParOf" srcId="{56F89A33-64A2-421F-81A2-EB591084E94D}" destId="{F0632CC0-EC72-45BD-BC57-A6318093E7D4}" srcOrd="5" destOrd="0" presId="urn:microsoft.com/office/officeart/2008/layout/LinedList"/>
    <dgm:cxn modelId="{A74B878B-7758-4006-A365-41E0C5151BF8}" type="presParOf" srcId="{56F89A33-64A2-421F-81A2-EB591084E94D}" destId="{52A0EDE4-5FD0-4A57-B237-79A4AF2DBCB3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4E8B8-543B-46A5-9AE3-36EC0FEF701B}">
      <dsp:nvSpPr>
        <dsp:cNvPr id="0" name=""/>
        <dsp:cNvSpPr/>
      </dsp:nvSpPr>
      <dsp:spPr>
        <a:xfrm>
          <a:off x="6197779" y="1972939"/>
          <a:ext cx="243333" cy="30401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40170"/>
              </a:lnTo>
              <a:lnTo>
                <a:pt x="243333" y="3040170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BB33FF-F48C-4B41-8F9D-10690FEFC5A4}">
      <dsp:nvSpPr>
        <dsp:cNvPr id="0" name=""/>
        <dsp:cNvSpPr/>
      </dsp:nvSpPr>
      <dsp:spPr>
        <a:xfrm>
          <a:off x="6197779" y="1972939"/>
          <a:ext cx="243333" cy="1898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98005"/>
              </a:lnTo>
              <a:lnTo>
                <a:pt x="243333" y="1898005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110C5-1623-4916-9FC4-68EECB0B4057}">
      <dsp:nvSpPr>
        <dsp:cNvPr id="0" name=""/>
        <dsp:cNvSpPr/>
      </dsp:nvSpPr>
      <dsp:spPr>
        <a:xfrm>
          <a:off x="6197779" y="1972939"/>
          <a:ext cx="243333" cy="7462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6224"/>
              </a:lnTo>
              <a:lnTo>
                <a:pt x="243333" y="746224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D43E2E-BEE4-40BF-B4E4-C324A8901D1F}">
      <dsp:nvSpPr>
        <dsp:cNvPr id="0" name=""/>
        <dsp:cNvSpPr/>
      </dsp:nvSpPr>
      <dsp:spPr>
        <a:xfrm>
          <a:off x="3861221" y="811328"/>
          <a:ext cx="2985448" cy="3504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0164"/>
              </a:lnTo>
              <a:lnTo>
                <a:pt x="2985448" y="180164"/>
              </a:lnTo>
              <a:lnTo>
                <a:pt x="2985448" y="350498"/>
              </a:lnTo>
            </a:path>
          </a:pathLst>
        </a:custGeom>
        <a:noFill/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1B0A30-37EA-4C9A-8115-F77171A73C8B}">
      <dsp:nvSpPr>
        <dsp:cNvPr id="0" name=""/>
        <dsp:cNvSpPr/>
      </dsp:nvSpPr>
      <dsp:spPr>
        <a:xfrm>
          <a:off x="3212331" y="1963109"/>
          <a:ext cx="243333" cy="30497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49785"/>
              </a:lnTo>
              <a:lnTo>
                <a:pt x="243333" y="3049785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9EF5C1-4127-4D5C-9B77-543AD4B8938F}">
      <dsp:nvSpPr>
        <dsp:cNvPr id="0" name=""/>
        <dsp:cNvSpPr/>
      </dsp:nvSpPr>
      <dsp:spPr>
        <a:xfrm>
          <a:off x="3212331" y="1963109"/>
          <a:ext cx="243333" cy="1898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98005"/>
              </a:lnTo>
              <a:lnTo>
                <a:pt x="243333" y="1898005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3DF03-A114-4A94-BB94-FEC7E6981AF1}">
      <dsp:nvSpPr>
        <dsp:cNvPr id="0" name=""/>
        <dsp:cNvSpPr/>
      </dsp:nvSpPr>
      <dsp:spPr>
        <a:xfrm>
          <a:off x="3212331" y="1963109"/>
          <a:ext cx="243333" cy="7462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6224"/>
              </a:lnTo>
              <a:lnTo>
                <a:pt x="243333" y="746224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F71D7B-91E9-437B-A669-5FD39F7DE3C2}">
      <dsp:nvSpPr>
        <dsp:cNvPr id="0" name=""/>
        <dsp:cNvSpPr/>
      </dsp:nvSpPr>
      <dsp:spPr>
        <a:xfrm>
          <a:off x="3815501" y="811328"/>
          <a:ext cx="91440" cy="34066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0667"/>
              </a:lnTo>
            </a:path>
          </a:pathLst>
        </a:custGeom>
        <a:noFill/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D1BD47-A5C3-47E8-9ED9-42015FB44BD7}">
      <dsp:nvSpPr>
        <dsp:cNvPr id="0" name=""/>
        <dsp:cNvSpPr/>
      </dsp:nvSpPr>
      <dsp:spPr>
        <a:xfrm>
          <a:off x="258954" y="1982770"/>
          <a:ext cx="407908" cy="30301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30124"/>
              </a:lnTo>
              <a:lnTo>
                <a:pt x="407908" y="3030124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78D6E7-886A-4B05-9104-733202391F59}">
      <dsp:nvSpPr>
        <dsp:cNvPr id="0" name=""/>
        <dsp:cNvSpPr/>
      </dsp:nvSpPr>
      <dsp:spPr>
        <a:xfrm>
          <a:off x="258954" y="1982770"/>
          <a:ext cx="407908" cy="1878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8343"/>
              </a:lnTo>
              <a:lnTo>
                <a:pt x="407908" y="1878343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C154FA-4E83-4803-8291-F2B576F64B91}">
      <dsp:nvSpPr>
        <dsp:cNvPr id="0" name=""/>
        <dsp:cNvSpPr/>
      </dsp:nvSpPr>
      <dsp:spPr>
        <a:xfrm>
          <a:off x="258954" y="1982770"/>
          <a:ext cx="407908" cy="7265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6562"/>
              </a:lnTo>
              <a:lnTo>
                <a:pt x="407908" y="726562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590237-80F7-4953-A002-134745918102}">
      <dsp:nvSpPr>
        <dsp:cNvPr id="0" name=""/>
        <dsp:cNvSpPr/>
      </dsp:nvSpPr>
      <dsp:spPr>
        <a:xfrm>
          <a:off x="907844" y="811328"/>
          <a:ext cx="2953377" cy="360328"/>
        </a:xfrm>
        <a:custGeom>
          <a:avLst/>
          <a:gdLst/>
          <a:ahLst/>
          <a:cxnLst/>
          <a:rect l="0" t="0" r="0" b="0"/>
          <a:pathLst>
            <a:path>
              <a:moveTo>
                <a:pt x="2953377" y="0"/>
              </a:moveTo>
              <a:lnTo>
                <a:pt x="2953377" y="189995"/>
              </a:lnTo>
              <a:lnTo>
                <a:pt x="0" y="189995"/>
              </a:lnTo>
              <a:lnTo>
                <a:pt x="0" y="360328"/>
              </a:lnTo>
            </a:path>
          </a:pathLst>
        </a:custGeom>
        <a:noFill/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9C5842-15CE-4541-8305-8F6997719417}">
      <dsp:nvSpPr>
        <dsp:cNvPr id="0" name=""/>
        <dsp:cNvSpPr/>
      </dsp:nvSpPr>
      <dsp:spPr>
        <a:xfrm>
          <a:off x="3050108" y="215"/>
          <a:ext cx="1622226" cy="811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馬路辨識</a:t>
          </a:r>
        </a:p>
      </dsp:txBody>
      <dsp:txXfrm>
        <a:off x="3050108" y="215"/>
        <a:ext cx="1622226" cy="811113"/>
      </dsp:txXfrm>
    </dsp:sp>
    <dsp:sp modelId="{CF31E6BC-25B6-4CA7-9B12-FF9B0D10B355}">
      <dsp:nvSpPr>
        <dsp:cNvPr id="0" name=""/>
        <dsp:cNvSpPr/>
      </dsp:nvSpPr>
      <dsp:spPr>
        <a:xfrm>
          <a:off x="96731" y="1171657"/>
          <a:ext cx="1622226" cy="8111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前處理</a:t>
          </a:r>
        </a:p>
      </dsp:txBody>
      <dsp:txXfrm>
        <a:off x="96731" y="1171657"/>
        <a:ext cx="1622226" cy="811113"/>
      </dsp:txXfrm>
    </dsp:sp>
    <dsp:sp modelId="{65954341-33DC-4B07-A5CF-45E7484E6D8E}">
      <dsp:nvSpPr>
        <dsp:cNvPr id="0" name=""/>
        <dsp:cNvSpPr/>
      </dsp:nvSpPr>
      <dsp:spPr>
        <a:xfrm>
          <a:off x="666862" y="2303776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灰階</a:t>
          </a:r>
        </a:p>
      </dsp:txBody>
      <dsp:txXfrm>
        <a:off x="666862" y="2303776"/>
        <a:ext cx="1622226" cy="811113"/>
      </dsp:txXfrm>
    </dsp:sp>
    <dsp:sp modelId="{0650A188-CF45-4B10-B4AE-F3BD30847E9C}">
      <dsp:nvSpPr>
        <dsp:cNvPr id="0" name=""/>
        <dsp:cNvSpPr/>
      </dsp:nvSpPr>
      <dsp:spPr>
        <a:xfrm>
          <a:off x="666862" y="3455557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500" kern="1200" dirty="0"/>
            <a:t>HSV</a:t>
          </a:r>
          <a:endParaRPr lang="zh-TW" altLang="en-US" sz="2500" kern="1200" dirty="0"/>
        </a:p>
      </dsp:txBody>
      <dsp:txXfrm>
        <a:off x="666862" y="3455557"/>
        <a:ext cx="1622226" cy="811113"/>
      </dsp:txXfrm>
    </dsp:sp>
    <dsp:sp modelId="{14483B79-CA79-4E5F-812E-100C7500E08B}">
      <dsp:nvSpPr>
        <dsp:cNvPr id="0" name=""/>
        <dsp:cNvSpPr/>
      </dsp:nvSpPr>
      <dsp:spPr>
        <a:xfrm>
          <a:off x="666862" y="4607338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直方圖均衡化</a:t>
          </a:r>
        </a:p>
      </dsp:txBody>
      <dsp:txXfrm>
        <a:off x="666862" y="4607338"/>
        <a:ext cx="1622226" cy="811113"/>
      </dsp:txXfrm>
    </dsp:sp>
    <dsp:sp modelId="{E7C1527E-5BED-4319-8EEC-EFC4F87923CF}">
      <dsp:nvSpPr>
        <dsp:cNvPr id="0" name=""/>
        <dsp:cNvSpPr/>
      </dsp:nvSpPr>
      <dsp:spPr>
        <a:xfrm>
          <a:off x="3050108" y="1151996"/>
          <a:ext cx="1622226" cy="8111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圖片處理</a:t>
          </a:r>
        </a:p>
      </dsp:txBody>
      <dsp:txXfrm>
        <a:off x="3050108" y="1151996"/>
        <a:ext cx="1622226" cy="811113"/>
      </dsp:txXfrm>
    </dsp:sp>
    <dsp:sp modelId="{F196F4B7-157D-4ED1-A507-AFE5C7E65EA2}">
      <dsp:nvSpPr>
        <dsp:cNvPr id="0" name=""/>
        <dsp:cNvSpPr/>
      </dsp:nvSpPr>
      <dsp:spPr>
        <a:xfrm>
          <a:off x="3455665" y="2303776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設定道路</a:t>
          </a:r>
          <a:r>
            <a:rPr lang="en-US" altLang="zh-TW" sz="2500" kern="1200" dirty="0"/>
            <a:t>HSV</a:t>
          </a:r>
          <a:endParaRPr lang="zh-TW" altLang="en-US" sz="2500" kern="1200" dirty="0"/>
        </a:p>
      </dsp:txBody>
      <dsp:txXfrm>
        <a:off x="3455665" y="2303776"/>
        <a:ext cx="1622226" cy="811113"/>
      </dsp:txXfrm>
    </dsp:sp>
    <dsp:sp modelId="{4A1B6901-C787-42C8-9E3E-A293FB38D13E}">
      <dsp:nvSpPr>
        <dsp:cNvPr id="0" name=""/>
        <dsp:cNvSpPr/>
      </dsp:nvSpPr>
      <dsp:spPr>
        <a:xfrm>
          <a:off x="3455665" y="3455557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計算</a:t>
          </a:r>
          <a:r>
            <a:rPr lang="en-US" altLang="zh-TW" sz="2500" kern="1200" dirty="0"/>
            <a:t>LBP</a:t>
          </a:r>
          <a:endParaRPr lang="zh-TW" altLang="en-US" sz="2500" kern="1200" dirty="0"/>
        </a:p>
      </dsp:txBody>
      <dsp:txXfrm>
        <a:off x="3455665" y="3455557"/>
        <a:ext cx="1622226" cy="811113"/>
      </dsp:txXfrm>
    </dsp:sp>
    <dsp:sp modelId="{111CCFA3-E5E7-422C-ACD8-A6EB0C375F4B}">
      <dsp:nvSpPr>
        <dsp:cNvPr id="0" name=""/>
        <dsp:cNvSpPr/>
      </dsp:nvSpPr>
      <dsp:spPr>
        <a:xfrm>
          <a:off x="3455665" y="4607338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二值化</a:t>
          </a:r>
        </a:p>
      </dsp:txBody>
      <dsp:txXfrm>
        <a:off x="3455665" y="4607338"/>
        <a:ext cx="1622226" cy="811113"/>
      </dsp:txXfrm>
    </dsp:sp>
    <dsp:sp modelId="{5F933A44-776E-4D03-8C83-98A86806CEB9}">
      <dsp:nvSpPr>
        <dsp:cNvPr id="0" name=""/>
        <dsp:cNvSpPr/>
      </dsp:nvSpPr>
      <dsp:spPr>
        <a:xfrm>
          <a:off x="6035556" y="1161826"/>
          <a:ext cx="1622226" cy="8111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二次處理</a:t>
          </a:r>
        </a:p>
      </dsp:txBody>
      <dsp:txXfrm>
        <a:off x="6035556" y="1161826"/>
        <a:ext cx="1622226" cy="811113"/>
      </dsp:txXfrm>
    </dsp:sp>
    <dsp:sp modelId="{59A50C17-6F5D-48AF-A61B-30F58A558830}">
      <dsp:nvSpPr>
        <dsp:cNvPr id="0" name=""/>
        <dsp:cNvSpPr/>
      </dsp:nvSpPr>
      <dsp:spPr>
        <a:xfrm>
          <a:off x="6441113" y="2313607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500" kern="1200" dirty="0"/>
            <a:t>contours</a:t>
          </a:r>
        </a:p>
      </dsp:txBody>
      <dsp:txXfrm>
        <a:off x="6441113" y="2313607"/>
        <a:ext cx="1622226" cy="811113"/>
      </dsp:txXfrm>
    </dsp:sp>
    <dsp:sp modelId="{7F9E6461-FD14-477F-AF6D-15967310FF61}">
      <dsp:nvSpPr>
        <dsp:cNvPr id="0" name=""/>
        <dsp:cNvSpPr/>
      </dsp:nvSpPr>
      <dsp:spPr>
        <a:xfrm>
          <a:off x="6441113" y="3465388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保存區塊</a:t>
          </a:r>
          <a:endParaRPr lang="en-US" altLang="en-US" sz="2500" kern="1200" dirty="0"/>
        </a:p>
      </dsp:txBody>
      <dsp:txXfrm>
        <a:off x="6441113" y="3465388"/>
        <a:ext cx="1622226" cy="811113"/>
      </dsp:txXfrm>
    </dsp:sp>
    <dsp:sp modelId="{61A0EF2D-E29A-4BA3-9912-DDCF3063EEEF}">
      <dsp:nvSpPr>
        <dsp:cNvPr id="0" name=""/>
        <dsp:cNvSpPr/>
      </dsp:nvSpPr>
      <dsp:spPr>
        <a:xfrm>
          <a:off x="6441113" y="4607553"/>
          <a:ext cx="1622226" cy="8111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500" kern="1200" dirty="0"/>
            <a:t>覆蓋半透明</a:t>
          </a:r>
          <a:endParaRPr lang="en-US" altLang="en-US" sz="2500" kern="1200" dirty="0"/>
        </a:p>
      </dsp:txBody>
      <dsp:txXfrm>
        <a:off x="6441113" y="4607553"/>
        <a:ext cx="1622226" cy="8111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639D07-B7B9-42E9-88B3-11A15151A25E}">
      <dsp:nvSpPr>
        <dsp:cNvPr id="0" name=""/>
        <dsp:cNvSpPr/>
      </dsp:nvSpPr>
      <dsp:spPr>
        <a:xfrm>
          <a:off x="0" y="2645"/>
          <a:ext cx="906913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002FA-99F4-4D1F-9D92-92510F629C14}">
      <dsp:nvSpPr>
        <dsp:cNvPr id="0" name=""/>
        <dsp:cNvSpPr/>
      </dsp:nvSpPr>
      <dsp:spPr>
        <a:xfrm>
          <a:off x="0" y="2645"/>
          <a:ext cx="1813827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cv2.imread (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image_path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645"/>
        <a:ext cx="1813827" cy="1804458"/>
      </dsp:txXfrm>
    </dsp:sp>
    <dsp:sp modelId="{05074A74-F392-4AC6-9197-DBE80E7D604B}">
      <dsp:nvSpPr>
        <dsp:cNvPr id="0" name=""/>
        <dsp:cNvSpPr/>
      </dsp:nvSpPr>
      <dsp:spPr>
        <a:xfrm>
          <a:off x="1949864" y="44585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image_path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44585"/>
        <a:ext cx="7119273" cy="838791"/>
      </dsp:txXfrm>
    </dsp:sp>
    <dsp:sp modelId="{9C230B15-63FC-49C3-9475-844FB79ED0B9}">
      <dsp:nvSpPr>
        <dsp:cNvPr id="0" name=""/>
        <dsp:cNvSpPr/>
      </dsp:nvSpPr>
      <dsp:spPr>
        <a:xfrm>
          <a:off x="1813827" y="883376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2D6666-63FB-426F-A30B-D998A9D1D9D5}">
      <dsp:nvSpPr>
        <dsp:cNvPr id="0" name=""/>
        <dsp:cNvSpPr/>
      </dsp:nvSpPr>
      <dsp:spPr>
        <a:xfrm>
          <a:off x="1949864" y="925316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925316"/>
        <a:ext cx="7119273" cy="838791"/>
      </dsp:txXfrm>
    </dsp:sp>
    <dsp:sp modelId="{C6F25132-A0EA-4EF5-9C66-9B68B7246195}">
      <dsp:nvSpPr>
        <dsp:cNvPr id="0" name=""/>
        <dsp:cNvSpPr/>
      </dsp:nvSpPr>
      <dsp:spPr>
        <a:xfrm>
          <a:off x="1813827" y="1764107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6986D4-F3DB-4CE8-A280-66BBA1AF533D}">
      <dsp:nvSpPr>
        <dsp:cNvPr id="0" name=""/>
        <dsp:cNvSpPr/>
      </dsp:nvSpPr>
      <dsp:spPr>
        <a:xfrm>
          <a:off x="0" y="1807104"/>
          <a:ext cx="906913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65A64-67DC-4D2D-955F-4249A94F217D}">
      <dsp:nvSpPr>
        <dsp:cNvPr id="0" name=""/>
        <dsp:cNvSpPr/>
      </dsp:nvSpPr>
      <dsp:spPr>
        <a:xfrm>
          <a:off x="0" y="1807104"/>
          <a:ext cx="1813827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cv2.cvtColor (image,cv2.COLOR_BGR2GRAY)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807104"/>
        <a:ext cx="1813827" cy="1804458"/>
      </dsp:txXfrm>
    </dsp:sp>
    <dsp:sp modelId="{719FF8BC-360D-4CB9-A77F-D591FBCB2334}">
      <dsp:nvSpPr>
        <dsp:cNvPr id="0" name=""/>
        <dsp:cNvSpPr/>
      </dsp:nvSpPr>
      <dsp:spPr>
        <a:xfrm>
          <a:off x="1949864" y="1849043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1849043"/>
        <a:ext cx="7119273" cy="838791"/>
      </dsp:txXfrm>
    </dsp:sp>
    <dsp:sp modelId="{29CCF71B-F60B-4391-9783-1043C3730B06}">
      <dsp:nvSpPr>
        <dsp:cNvPr id="0" name=""/>
        <dsp:cNvSpPr/>
      </dsp:nvSpPr>
      <dsp:spPr>
        <a:xfrm>
          <a:off x="1813827" y="2687835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8A415-F47B-4DBE-8EB9-B9E90FB6C982}">
      <dsp:nvSpPr>
        <dsp:cNvPr id="0" name=""/>
        <dsp:cNvSpPr/>
      </dsp:nvSpPr>
      <dsp:spPr>
        <a:xfrm>
          <a:off x="1949864" y="2729774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2729774"/>
        <a:ext cx="7119273" cy="838791"/>
      </dsp:txXfrm>
    </dsp:sp>
    <dsp:sp modelId="{5795CD89-BE88-406D-A8BA-298806678B23}">
      <dsp:nvSpPr>
        <dsp:cNvPr id="0" name=""/>
        <dsp:cNvSpPr/>
      </dsp:nvSpPr>
      <dsp:spPr>
        <a:xfrm>
          <a:off x="1813827" y="3568565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9823C9-42B6-4A2A-9439-6F9542313048}">
      <dsp:nvSpPr>
        <dsp:cNvPr id="0" name=""/>
        <dsp:cNvSpPr/>
      </dsp:nvSpPr>
      <dsp:spPr>
        <a:xfrm>
          <a:off x="0" y="3611562"/>
          <a:ext cx="906913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E93829-016E-44CF-9069-26F34C3CC505}">
      <dsp:nvSpPr>
        <dsp:cNvPr id="0" name=""/>
        <dsp:cNvSpPr/>
      </dsp:nvSpPr>
      <dsp:spPr>
        <a:xfrm>
          <a:off x="0" y="3611562"/>
          <a:ext cx="1813827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cv2.cvtColor (image,cv2.COLOR_BGR2HSV)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3611562"/>
        <a:ext cx="1813827" cy="1804458"/>
      </dsp:txXfrm>
    </dsp:sp>
    <dsp:sp modelId="{818E70CA-C569-42E4-9EBA-1F1DE51357F2}">
      <dsp:nvSpPr>
        <dsp:cNvPr id="0" name=""/>
        <dsp:cNvSpPr/>
      </dsp:nvSpPr>
      <dsp:spPr>
        <a:xfrm>
          <a:off x="1949864" y="3653502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3653502"/>
        <a:ext cx="7119273" cy="838791"/>
      </dsp:txXfrm>
    </dsp:sp>
    <dsp:sp modelId="{FDF213C7-93D5-494C-B153-DD05EDB3C39B}">
      <dsp:nvSpPr>
        <dsp:cNvPr id="0" name=""/>
        <dsp:cNvSpPr/>
      </dsp:nvSpPr>
      <dsp:spPr>
        <a:xfrm>
          <a:off x="1813827" y="4492293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8505AF-3765-4EC7-8725-F46B4998FFD7}">
      <dsp:nvSpPr>
        <dsp:cNvPr id="0" name=""/>
        <dsp:cNvSpPr/>
      </dsp:nvSpPr>
      <dsp:spPr>
        <a:xfrm>
          <a:off x="1949864" y="4534233"/>
          <a:ext cx="7119273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9864" y="4534233"/>
        <a:ext cx="7119273" cy="838791"/>
      </dsp:txXfrm>
    </dsp:sp>
    <dsp:sp modelId="{F0632CC0-EC72-45BD-BC57-A6318093E7D4}">
      <dsp:nvSpPr>
        <dsp:cNvPr id="0" name=""/>
        <dsp:cNvSpPr/>
      </dsp:nvSpPr>
      <dsp:spPr>
        <a:xfrm>
          <a:off x="1813827" y="5373024"/>
          <a:ext cx="72553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639D07-B7B9-42E9-88B3-11A15151A25E}">
      <dsp:nvSpPr>
        <dsp:cNvPr id="0" name=""/>
        <dsp:cNvSpPr/>
      </dsp:nvSpPr>
      <dsp:spPr>
        <a:xfrm>
          <a:off x="0" y="0"/>
          <a:ext cx="812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002FA-99F4-4D1F-9D92-92510F629C14}">
      <dsp:nvSpPr>
        <dsp:cNvPr id="0" name=""/>
        <dsp:cNvSpPr/>
      </dsp:nvSpPr>
      <dsp:spPr>
        <a:xfrm>
          <a:off x="0" y="0"/>
          <a:ext cx="1625600" cy="135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cv2.equalizeHist(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0"/>
        <a:ext cx="1625600" cy="1354666"/>
      </dsp:txXfrm>
    </dsp:sp>
    <dsp:sp modelId="{05074A74-F392-4AC6-9197-DBE80E7D604B}">
      <dsp:nvSpPr>
        <dsp:cNvPr id="0" name=""/>
        <dsp:cNvSpPr/>
      </dsp:nvSpPr>
      <dsp:spPr>
        <a:xfrm>
          <a:off x="1747520" y="31485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gray_image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31485"/>
        <a:ext cx="6380480" cy="629708"/>
      </dsp:txXfrm>
    </dsp:sp>
    <dsp:sp modelId="{9C230B15-63FC-49C3-9475-844FB79ED0B9}">
      <dsp:nvSpPr>
        <dsp:cNvPr id="0" name=""/>
        <dsp:cNvSpPr/>
      </dsp:nvSpPr>
      <dsp:spPr>
        <a:xfrm>
          <a:off x="1625599" y="661193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2D6666-63FB-426F-A30B-D998A9D1D9D5}">
      <dsp:nvSpPr>
        <dsp:cNvPr id="0" name=""/>
        <dsp:cNvSpPr/>
      </dsp:nvSpPr>
      <dsp:spPr>
        <a:xfrm>
          <a:off x="1747520" y="692679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equalized_gray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692679"/>
        <a:ext cx="6380480" cy="629708"/>
      </dsp:txXfrm>
    </dsp:sp>
    <dsp:sp modelId="{C6F25132-A0EA-4EF5-9C66-9B68B7246195}">
      <dsp:nvSpPr>
        <dsp:cNvPr id="0" name=""/>
        <dsp:cNvSpPr/>
      </dsp:nvSpPr>
      <dsp:spPr>
        <a:xfrm>
          <a:off x="1625599" y="1322387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6986D4-F3DB-4CE8-A280-66BBA1AF533D}">
      <dsp:nvSpPr>
        <dsp:cNvPr id="0" name=""/>
        <dsp:cNvSpPr/>
      </dsp:nvSpPr>
      <dsp:spPr>
        <a:xfrm>
          <a:off x="0" y="1354666"/>
          <a:ext cx="812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65A64-67DC-4D2D-955F-4249A94F217D}">
      <dsp:nvSpPr>
        <dsp:cNvPr id="0" name=""/>
        <dsp:cNvSpPr/>
      </dsp:nvSpPr>
      <dsp:spPr>
        <a:xfrm>
          <a:off x="0" y="1354666"/>
          <a:ext cx="1625600" cy="135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cv2.split(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354666"/>
        <a:ext cx="1625600" cy="1354666"/>
      </dsp:txXfrm>
    </dsp:sp>
    <dsp:sp modelId="{719FF8BC-360D-4CB9-A77F-D591FBCB2334}">
      <dsp:nvSpPr>
        <dsp:cNvPr id="0" name=""/>
        <dsp:cNvSpPr/>
      </dsp:nvSpPr>
      <dsp:spPr>
        <a:xfrm>
          <a:off x="1747520" y="1386152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1386152"/>
        <a:ext cx="6380480" cy="629708"/>
      </dsp:txXfrm>
    </dsp:sp>
    <dsp:sp modelId="{29CCF71B-F60B-4391-9783-1043C3730B06}">
      <dsp:nvSpPr>
        <dsp:cNvPr id="0" name=""/>
        <dsp:cNvSpPr/>
      </dsp:nvSpPr>
      <dsp:spPr>
        <a:xfrm>
          <a:off x="1625599" y="2015860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8A415-F47B-4DBE-8EB9-B9E90FB6C982}">
      <dsp:nvSpPr>
        <dsp:cNvPr id="0" name=""/>
        <dsp:cNvSpPr/>
      </dsp:nvSpPr>
      <dsp:spPr>
        <a:xfrm>
          <a:off x="1747520" y="2047345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h,  s,  v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2047345"/>
        <a:ext cx="6380480" cy="629708"/>
      </dsp:txXfrm>
    </dsp:sp>
    <dsp:sp modelId="{5795CD89-BE88-406D-A8BA-298806678B23}">
      <dsp:nvSpPr>
        <dsp:cNvPr id="0" name=""/>
        <dsp:cNvSpPr/>
      </dsp:nvSpPr>
      <dsp:spPr>
        <a:xfrm>
          <a:off x="1625599" y="2677054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37D1C0-9132-4117-B9F7-86DC7596B842}">
      <dsp:nvSpPr>
        <dsp:cNvPr id="0" name=""/>
        <dsp:cNvSpPr/>
      </dsp:nvSpPr>
      <dsp:spPr>
        <a:xfrm>
          <a:off x="0" y="2709333"/>
          <a:ext cx="812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A3F095-F6F3-498C-BA0D-B22D35225E4C}">
      <dsp:nvSpPr>
        <dsp:cNvPr id="0" name=""/>
        <dsp:cNvSpPr/>
      </dsp:nvSpPr>
      <dsp:spPr>
        <a:xfrm>
          <a:off x="0" y="2709333"/>
          <a:ext cx="1625600" cy="135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cv2.equalizeHist(v)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709333"/>
        <a:ext cx="1625600" cy="1354666"/>
      </dsp:txXfrm>
    </dsp:sp>
    <dsp:sp modelId="{5D21DCBB-2B6C-468C-9C7D-4C7ACD135F6F}">
      <dsp:nvSpPr>
        <dsp:cNvPr id="0" name=""/>
        <dsp:cNvSpPr/>
      </dsp:nvSpPr>
      <dsp:spPr>
        <a:xfrm>
          <a:off x="1747520" y="2740818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v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2740818"/>
        <a:ext cx="6380480" cy="629708"/>
      </dsp:txXfrm>
    </dsp:sp>
    <dsp:sp modelId="{A971703E-DF3A-4263-B93C-B0FD7987F3A9}">
      <dsp:nvSpPr>
        <dsp:cNvPr id="0" name=""/>
        <dsp:cNvSpPr/>
      </dsp:nvSpPr>
      <dsp:spPr>
        <a:xfrm>
          <a:off x="1625599" y="3370527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9085CF-895C-41FE-A77F-8502B167A971}">
      <dsp:nvSpPr>
        <dsp:cNvPr id="0" name=""/>
        <dsp:cNvSpPr/>
      </dsp:nvSpPr>
      <dsp:spPr>
        <a:xfrm>
          <a:off x="1747520" y="3402012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3402012"/>
        <a:ext cx="6380480" cy="629708"/>
      </dsp:txXfrm>
    </dsp:sp>
    <dsp:sp modelId="{19084A82-1480-4585-B9AB-1629F52CD7DD}">
      <dsp:nvSpPr>
        <dsp:cNvPr id="0" name=""/>
        <dsp:cNvSpPr/>
      </dsp:nvSpPr>
      <dsp:spPr>
        <a:xfrm>
          <a:off x="1625599" y="4031721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9823C9-42B6-4A2A-9439-6F9542313048}">
      <dsp:nvSpPr>
        <dsp:cNvPr id="0" name=""/>
        <dsp:cNvSpPr/>
      </dsp:nvSpPr>
      <dsp:spPr>
        <a:xfrm>
          <a:off x="0" y="4064000"/>
          <a:ext cx="8128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E93829-016E-44CF-9069-26F34C3CC505}">
      <dsp:nvSpPr>
        <dsp:cNvPr id="0" name=""/>
        <dsp:cNvSpPr/>
      </dsp:nvSpPr>
      <dsp:spPr>
        <a:xfrm>
          <a:off x="0" y="4064000"/>
          <a:ext cx="1625600" cy="13546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cv2.merge([h</a:t>
          </a:r>
          <a:r>
            <a:rPr lang="zh-TW" alt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</a:t>
          </a:r>
          <a:r>
            <a:rPr lang="zh-TW" alt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</a:t>
          </a:r>
          <a:r>
            <a:rPr lang="zh-TW" alt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</a:t>
          </a:r>
          <a:r>
            <a:rPr lang="zh-TW" alt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])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4064000"/>
        <a:ext cx="1625600" cy="1354666"/>
      </dsp:txXfrm>
    </dsp:sp>
    <dsp:sp modelId="{818E70CA-C569-42E4-9EBA-1F1DE51357F2}">
      <dsp:nvSpPr>
        <dsp:cNvPr id="0" name=""/>
        <dsp:cNvSpPr/>
      </dsp:nvSpPr>
      <dsp:spPr>
        <a:xfrm>
          <a:off x="1747520" y="4095485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h  , s ,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v_eq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4095485"/>
        <a:ext cx="6380480" cy="629708"/>
      </dsp:txXfrm>
    </dsp:sp>
    <dsp:sp modelId="{FDF213C7-93D5-494C-B153-DD05EDB3C39B}">
      <dsp:nvSpPr>
        <dsp:cNvPr id="0" name=""/>
        <dsp:cNvSpPr/>
      </dsp:nvSpPr>
      <dsp:spPr>
        <a:xfrm>
          <a:off x="1625599" y="4725194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8505AF-3765-4EC7-8725-F46B4998FFD7}">
      <dsp:nvSpPr>
        <dsp:cNvPr id="0" name=""/>
        <dsp:cNvSpPr/>
      </dsp:nvSpPr>
      <dsp:spPr>
        <a:xfrm>
          <a:off x="1747520" y="4756679"/>
          <a:ext cx="6380480" cy="629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hsv_eq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47520" y="4756679"/>
        <a:ext cx="6380480" cy="629708"/>
      </dsp:txXfrm>
    </dsp:sp>
    <dsp:sp modelId="{F0632CC0-EC72-45BD-BC57-A6318093E7D4}">
      <dsp:nvSpPr>
        <dsp:cNvPr id="0" name=""/>
        <dsp:cNvSpPr/>
      </dsp:nvSpPr>
      <dsp:spPr>
        <a:xfrm>
          <a:off x="1625599" y="5386387"/>
          <a:ext cx="6502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639D07-B7B9-42E9-88B3-11A15151A25E}">
      <dsp:nvSpPr>
        <dsp:cNvPr id="0" name=""/>
        <dsp:cNvSpPr/>
      </dsp:nvSpPr>
      <dsp:spPr>
        <a:xfrm>
          <a:off x="0" y="2645"/>
          <a:ext cx="887663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002FA-99F4-4D1F-9D92-92510F629C14}">
      <dsp:nvSpPr>
        <dsp:cNvPr id="0" name=""/>
        <dsp:cNvSpPr/>
      </dsp:nvSpPr>
      <dsp:spPr>
        <a:xfrm>
          <a:off x="0" y="2645"/>
          <a:ext cx="1775326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cv2.inRange(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lower_gray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upper_gray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645"/>
        <a:ext cx="1775326" cy="1804458"/>
      </dsp:txXfrm>
    </dsp:sp>
    <dsp:sp modelId="{05074A74-F392-4AC6-9197-DBE80E7D604B}">
      <dsp:nvSpPr>
        <dsp:cNvPr id="0" name=""/>
        <dsp:cNvSpPr/>
      </dsp:nvSpPr>
      <dsp:spPr>
        <a:xfrm>
          <a:off x="1908475" y="44585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hsv_image</a:t>
          </a: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lower_gray</a:t>
          </a: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,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upper_gray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44585"/>
        <a:ext cx="6968156" cy="838791"/>
      </dsp:txXfrm>
    </dsp:sp>
    <dsp:sp modelId="{9C230B15-63FC-49C3-9475-844FB79ED0B9}">
      <dsp:nvSpPr>
        <dsp:cNvPr id="0" name=""/>
        <dsp:cNvSpPr/>
      </dsp:nvSpPr>
      <dsp:spPr>
        <a:xfrm>
          <a:off x="1775326" y="883376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2D6666-63FB-426F-A30B-D998A9D1D9D5}">
      <dsp:nvSpPr>
        <dsp:cNvPr id="0" name=""/>
        <dsp:cNvSpPr/>
      </dsp:nvSpPr>
      <dsp:spPr>
        <a:xfrm>
          <a:off x="1908475" y="925316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road_mask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925316"/>
        <a:ext cx="6968156" cy="838791"/>
      </dsp:txXfrm>
    </dsp:sp>
    <dsp:sp modelId="{C6F25132-A0EA-4EF5-9C66-9B68B7246195}">
      <dsp:nvSpPr>
        <dsp:cNvPr id="0" name=""/>
        <dsp:cNvSpPr/>
      </dsp:nvSpPr>
      <dsp:spPr>
        <a:xfrm>
          <a:off x="1775326" y="1764107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6986D4-F3DB-4CE8-A280-66BBA1AF533D}">
      <dsp:nvSpPr>
        <dsp:cNvPr id="0" name=""/>
        <dsp:cNvSpPr/>
      </dsp:nvSpPr>
      <dsp:spPr>
        <a:xfrm>
          <a:off x="0" y="1807104"/>
          <a:ext cx="887663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65A64-67DC-4D2D-955F-4249A94F217D}">
      <dsp:nvSpPr>
        <dsp:cNvPr id="0" name=""/>
        <dsp:cNvSpPr/>
      </dsp:nvSpPr>
      <dsp:spPr>
        <a:xfrm>
          <a:off x="0" y="1807104"/>
          <a:ext cx="1775326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local_binary_pattern</a:t>
          </a: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(image , P , R , method)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807104"/>
        <a:ext cx="1775326" cy="1804458"/>
      </dsp:txXfrm>
    </dsp:sp>
    <dsp:sp modelId="{719FF8BC-360D-4CB9-A77F-D591FBCB2334}">
      <dsp:nvSpPr>
        <dsp:cNvPr id="0" name=""/>
        <dsp:cNvSpPr/>
      </dsp:nvSpPr>
      <dsp:spPr>
        <a:xfrm>
          <a:off x="1908475" y="1849043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image , P , R , ‘uniform’ 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1849043"/>
        <a:ext cx="6968156" cy="838791"/>
      </dsp:txXfrm>
    </dsp:sp>
    <dsp:sp modelId="{29CCF71B-F60B-4391-9783-1043C3730B06}">
      <dsp:nvSpPr>
        <dsp:cNvPr id="0" name=""/>
        <dsp:cNvSpPr/>
      </dsp:nvSpPr>
      <dsp:spPr>
        <a:xfrm>
          <a:off x="1775326" y="2687835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8A415-F47B-4DBE-8EB9-B9E90FB6C982}">
      <dsp:nvSpPr>
        <dsp:cNvPr id="0" name=""/>
        <dsp:cNvSpPr/>
      </dsp:nvSpPr>
      <dsp:spPr>
        <a:xfrm>
          <a:off x="1908475" y="2729774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lbp_image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2729774"/>
        <a:ext cx="6968156" cy="838791"/>
      </dsp:txXfrm>
    </dsp:sp>
    <dsp:sp modelId="{5795CD89-BE88-406D-A8BA-298806678B23}">
      <dsp:nvSpPr>
        <dsp:cNvPr id="0" name=""/>
        <dsp:cNvSpPr/>
      </dsp:nvSpPr>
      <dsp:spPr>
        <a:xfrm>
          <a:off x="1775326" y="3568565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37D1C0-9132-4117-B9F7-86DC7596B842}">
      <dsp:nvSpPr>
        <dsp:cNvPr id="0" name=""/>
        <dsp:cNvSpPr/>
      </dsp:nvSpPr>
      <dsp:spPr>
        <a:xfrm>
          <a:off x="0" y="3611562"/>
          <a:ext cx="887663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A3F095-F6F3-498C-BA0D-B22D35225E4C}">
      <dsp:nvSpPr>
        <dsp:cNvPr id="0" name=""/>
        <dsp:cNvSpPr/>
      </dsp:nvSpPr>
      <dsp:spPr>
        <a:xfrm>
          <a:off x="0" y="3611562"/>
          <a:ext cx="1775326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cv2.threshold(image , 0 , 255 , cv2.THRESH_BINARY + cv2.THRESH_OTSU)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3611562"/>
        <a:ext cx="1775326" cy="1804458"/>
      </dsp:txXfrm>
    </dsp:sp>
    <dsp:sp modelId="{5D21DCBB-2B6C-468C-9C7D-4C7ACD135F6F}">
      <dsp:nvSpPr>
        <dsp:cNvPr id="0" name=""/>
        <dsp:cNvSpPr/>
      </dsp:nvSpPr>
      <dsp:spPr>
        <a:xfrm>
          <a:off x="1908475" y="3653502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lbp_image.astype</a:t>
          </a: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(np.uint8) , 0 ,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255 ,cv2.THRESH_BINARY + cv2.THRESH_OTSU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3653502"/>
        <a:ext cx="6968156" cy="838791"/>
      </dsp:txXfrm>
    </dsp:sp>
    <dsp:sp modelId="{A971703E-DF3A-4263-B93C-B0FD7987F3A9}">
      <dsp:nvSpPr>
        <dsp:cNvPr id="0" name=""/>
        <dsp:cNvSpPr/>
      </dsp:nvSpPr>
      <dsp:spPr>
        <a:xfrm>
          <a:off x="1775326" y="4492293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9085CF-895C-41FE-A77F-8502B167A971}">
      <dsp:nvSpPr>
        <dsp:cNvPr id="0" name=""/>
        <dsp:cNvSpPr/>
      </dsp:nvSpPr>
      <dsp:spPr>
        <a:xfrm>
          <a:off x="1908475" y="4534233"/>
          <a:ext cx="696815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 _  , mask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08475" y="4534233"/>
        <a:ext cx="6968156" cy="838791"/>
      </dsp:txXfrm>
    </dsp:sp>
    <dsp:sp modelId="{19084A82-1480-4585-B9AB-1629F52CD7DD}">
      <dsp:nvSpPr>
        <dsp:cNvPr id="0" name=""/>
        <dsp:cNvSpPr/>
      </dsp:nvSpPr>
      <dsp:spPr>
        <a:xfrm>
          <a:off x="1775326" y="5373024"/>
          <a:ext cx="710130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639D07-B7B9-42E9-88B3-11A15151A25E}">
      <dsp:nvSpPr>
        <dsp:cNvPr id="0" name=""/>
        <dsp:cNvSpPr/>
      </dsp:nvSpPr>
      <dsp:spPr>
        <a:xfrm>
          <a:off x="0" y="2645"/>
          <a:ext cx="1067602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002FA-99F4-4D1F-9D92-92510F629C14}">
      <dsp:nvSpPr>
        <dsp:cNvPr id="0" name=""/>
        <dsp:cNvSpPr/>
      </dsp:nvSpPr>
      <dsp:spPr>
        <a:xfrm>
          <a:off x="0" y="2645"/>
          <a:ext cx="2135204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cv2.finContours(mask , cv2.RETR_EXTERNAL , cv2.CHAIN_APPROX_SIMPLE)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645"/>
        <a:ext cx="2135204" cy="1804458"/>
      </dsp:txXfrm>
    </dsp:sp>
    <dsp:sp modelId="{05074A74-F392-4AC6-9197-DBE80E7D604B}">
      <dsp:nvSpPr>
        <dsp:cNvPr id="0" name=""/>
        <dsp:cNvSpPr/>
      </dsp:nvSpPr>
      <dsp:spPr>
        <a:xfrm>
          <a:off x="2295344" y="44585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mask , cv2.RETR_EXTERNAL , cv2.CHAIN_APPROX_SIMPLE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44585"/>
        <a:ext cx="8380676" cy="838791"/>
      </dsp:txXfrm>
    </dsp:sp>
    <dsp:sp modelId="{9C230B15-63FC-49C3-9475-844FB79ED0B9}">
      <dsp:nvSpPr>
        <dsp:cNvPr id="0" name=""/>
        <dsp:cNvSpPr/>
      </dsp:nvSpPr>
      <dsp:spPr>
        <a:xfrm>
          <a:off x="2135204" y="883376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2D6666-63FB-426F-A30B-D998A9D1D9D5}">
      <dsp:nvSpPr>
        <dsp:cNvPr id="0" name=""/>
        <dsp:cNvSpPr/>
      </dsp:nvSpPr>
      <dsp:spPr>
        <a:xfrm>
          <a:off x="2295344" y="925316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contours , _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925316"/>
        <a:ext cx="8380676" cy="838791"/>
      </dsp:txXfrm>
    </dsp:sp>
    <dsp:sp modelId="{C6F25132-A0EA-4EF5-9C66-9B68B7246195}">
      <dsp:nvSpPr>
        <dsp:cNvPr id="0" name=""/>
        <dsp:cNvSpPr/>
      </dsp:nvSpPr>
      <dsp:spPr>
        <a:xfrm>
          <a:off x="2135204" y="1764107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6986D4-F3DB-4CE8-A280-66BBA1AF533D}">
      <dsp:nvSpPr>
        <dsp:cNvPr id="0" name=""/>
        <dsp:cNvSpPr/>
      </dsp:nvSpPr>
      <dsp:spPr>
        <a:xfrm>
          <a:off x="0" y="1807104"/>
          <a:ext cx="1067602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65A64-67DC-4D2D-955F-4249A94F217D}">
      <dsp:nvSpPr>
        <dsp:cNvPr id="0" name=""/>
        <dsp:cNvSpPr/>
      </dsp:nvSpPr>
      <dsp:spPr>
        <a:xfrm>
          <a:off x="0" y="1807104"/>
          <a:ext cx="2135204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max(contours , key=cv2.contourArea)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807104"/>
        <a:ext cx="2135204" cy="1804458"/>
      </dsp:txXfrm>
    </dsp:sp>
    <dsp:sp modelId="{719FF8BC-360D-4CB9-A77F-D591FBCB2334}">
      <dsp:nvSpPr>
        <dsp:cNvPr id="0" name=""/>
        <dsp:cNvSpPr/>
      </dsp:nvSpPr>
      <dsp:spPr>
        <a:xfrm>
          <a:off x="2295344" y="1849043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contours , key=cv2.contourArea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1849043"/>
        <a:ext cx="8380676" cy="838791"/>
      </dsp:txXfrm>
    </dsp:sp>
    <dsp:sp modelId="{29CCF71B-F60B-4391-9783-1043C3730B06}">
      <dsp:nvSpPr>
        <dsp:cNvPr id="0" name=""/>
        <dsp:cNvSpPr/>
      </dsp:nvSpPr>
      <dsp:spPr>
        <a:xfrm>
          <a:off x="2135204" y="2687835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8A415-F47B-4DBE-8EB9-B9E90FB6C982}">
      <dsp:nvSpPr>
        <dsp:cNvPr id="0" name=""/>
        <dsp:cNvSpPr/>
      </dsp:nvSpPr>
      <dsp:spPr>
        <a:xfrm>
          <a:off x="2295344" y="2729774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</a:t>
          </a:r>
          <a:r>
            <a:rPr lang="en-US" altLang="zh-TW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max_contour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2729774"/>
        <a:ext cx="8380676" cy="838791"/>
      </dsp:txXfrm>
    </dsp:sp>
    <dsp:sp modelId="{5795CD89-BE88-406D-A8BA-298806678B23}">
      <dsp:nvSpPr>
        <dsp:cNvPr id="0" name=""/>
        <dsp:cNvSpPr/>
      </dsp:nvSpPr>
      <dsp:spPr>
        <a:xfrm>
          <a:off x="2135204" y="3568565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9823C9-42B6-4A2A-9439-6F9542313048}">
      <dsp:nvSpPr>
        <dsp:cNvPr id="0" name=""/>
        <dsp:cNvSpPr/>
      </dsp:nvSpPr>
      <dsp:spPr>
        <a:xfrm>
          <a:off x="0" y="3611562"/>
          <a:ext cx="1067602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E93829-016E-44CF-9069-26F34C3CC505}">
      <dsp:nvSpPr>
        <dsp:cNvPr id="0" name=""/>
        <dsp:cNvSpPr/>
      </dsp:nvSpPr>
      <dsp:spPr>
        <a:xfrm>
          <a:off x="0" y="3611562"/>
          <a:ext cx="2135204" cy="1804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cv2.addWeighted(overlay , alpha , image , 1-alphe , 0)</a:t>
          </a:r>
          <a:endParaRPr lang="zh-TW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3611562"/>
        <a:ext cx="2135204" cy="1804458"/>
      </dsp:txXfrm>
    </dsp:sp>
    <dsp:sp modelId="{818E70CA-C569-42E4-9EBA-1F1DE51357F2}">
      <dsp:nvSpPr>
        <dsp:cNvPr id="0" name=""/>
        <dsp:cNvSpPr/>
      </dsp:nvSpPr>
      <dsp:spPr>
        <a:xfrm>
          <a:off x="2295344" y="3653502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 : overlay , alpha , image , 1-alphe , 0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3653502"/>
        <a:ext cx="8380676" cy="838791"/>
      </dsp:txXfrm>
    </dsp:sp>
    <dsp:sp modelId="{FDF213C7-93D5-494C-B153-DD05EDB3C39B}">
      <dsp:nvSpPr>
        <dsp:cNvPr id="0" name=""/>
        <dsp:cNvSpPr/>
      </dsp:nvSpPr>
      <dsp:spPr>
        <a:xfrm>
          <a:off x="2135204" y="4492293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8505AF-3765-4EC7-8725-F46B4998FFD7}">
      <dsp:nvSpPr>
        <dsp:cNvPr id="0" name=""/>
        <dsp:cNvSpPr/>
      </dsp:nvSpPr>
      <dsp:spPr>
        <a:xfrm>
          <a:off x="2295344" y="4534233"/>
          <a:ext cx="8380676" cy="8387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 : output</a:t>
          </a:r>
          <a:endParaRPr lang="zh-TW" alt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5344" y="4534233"/>
        <a:ext cx="8380676" cy="838791"/>
      </dsp:txXfrm>
    </dsp:sp>
    <dsp:sp modelId="{F0632CC0-EC72-45BD-BC57-A6318093E7D4}">
      <dsp:nvSpPr>
        <dsp:cNvPr id="0" name=""/>
        <dsp:cNvSpPr/>
      </dsp:nvSpPr>
      <dsp:spPr>
        <a:xfrm>
          <a:off x="2135204" y="5373024"/>
          <a:ext cx="85408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B368A-1DCD-4E3E-92B0-3E8B1B57FCF4}" type="datetimeFigureOut">
              <a:rPr lang="zh-TW" altLang="en-US" smtClean="0"/>
              <a:t>2025/1/9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AE4CDD-0F90-4095-95AC-740943BD14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5189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4CDD-0F90-4095-95AC-740943BD147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2691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3DC4F-B568-F7EE-102B-5040911F5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8345037-FD60-4357-8F35-D9B72FDC86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D524453-3374-A862-9C87-7A77EBC388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48C7F75-9489-6905-98AC-CD5AE28EBA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4CDD-0F90-4095-95AC-740943BD1474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2382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6B3E5-DD76-A259-488F-2740F4662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5DF9FB8D-B9F1-93DC-6361-B6ADF7A2AD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5FC78A7-1972-DD1A-17AD-98034D36AE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122F745-8BC6-B18B-2DDC-2B402E0BE8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4CDD-0F90-4095-95AC-740943BD1474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649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7C231F-B382-D6A2-24AC-CCFAE77AF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17B8B47-86B5-37BE-5516-46EBEDFBDB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C25620FA-8AE1-7807-4DC1-07A49F70EB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C070A00-0B44-F5DC-A700-3049C34AE5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4CDD-0F90-4095-95AC-740943BD1474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5715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3CC988-AF6D-C035-F714-95796A3049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EC8EF17-88BA-7FE1-D115-69F9D755CE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037204F-5D56-5A65-E086-ADD2B4BAA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01ED7A9-BC62-7018-43F1-B785F360E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A92E0C-9355-FD07-D751-D3B30B2F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9525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71B1E3-983B-99FA-3D28-6095CAF6E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2C134FF-6E5A-D789-0B54-93CDF327B3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ABF029-F389-8E12-4951-DDF1629C1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018DAC2-20F4-DFA1-B5DA-BE0CDB2B0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DAC40B-029F-DEB7-EB2D-37EC63AC3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4789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0257EC0-4820-DCF6-4A2B-06FC7442B8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188E1BC-E6EA-9FB8-66F4-DB666BA237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04B6F-C4D2-02A8-137B-A161F4F12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46CC7F-419A-48E5-0EA8-BD5D62204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4A1FC4-6759-72EC-48C9-966EB321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7595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5ECB5E-03FC-2E3C-F01C-9011E7C11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D4E1A3-7295-B0BE-82F3-EF91F2D20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CF56554-5A21-DE1B-34F5-B9B926E56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586904-AE28-BA29-AC8F-112C6D487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816DC68-22F3-6414-7F67-6165B01E0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6148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5B7C6E-EF2B-2771-3BDC-D9C000EEB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1B8C831-E077-61E7-018A-206800642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8B635D0-B0CC-7017-188D-8358DB736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9530A6D-DA5F-8698-05AC-E2160147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30DC8E-1780-9D78-BA14-35D854BA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3642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97F40A-B60C-CC03-5D75-552545759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616A07-4144-E663-FED7-D47AF0CD19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12F2A65-C1A0-8CE6-6FA0-D39BFB2F5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245D7DA-F759-78C1-92FB-05F80C499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0CC137D-80C4-47FB-E738-856D374EF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3F9BDF4-641F-889B-345E-A79DCB65F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7168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16BA20-19B8-5E57-0827-93897D8D1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8D9094D-6727-9696-E37D-2CF9CE27E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D8454C2-CD7F-DA1A-7ABF-69DC3B5123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64BBE00-D165-CA95-36CC-033A358F9F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3872F7E-440F-0530-F3AE-6EAE25F771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E6A0D2A-717F-266B-C127-F5B753FF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9086C7D-D727-E397-E1D6-004BC4B69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162A0D8-B0CE-77ED-0EE8-1ABE91832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0979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C2B165-3954-407A-84CD-4C377E056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7EC9679-D093-3027-2E45-5568F695E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BD6A9F5-985D-C8CB-963C-EA17B83F9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9911C52-6A2D-209D-B98C-C9221F26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7669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AC829C6-8BE7-9449-6780-1DBB8FD87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DC880BE-3B10-26FD-EE30-F85C59CD4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4661315-F5E7-5F70-C0E4-6EADEA9F2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0503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0AEF92-0305-5B4C-9AD6-EF49C874B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521CC51-B088-68BE-E8D0-D3809891B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95E4E72-3872-FB7D-2146-231F3D9BC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B6ADF6A-574C-3053-9605-F9A65EA5E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8DA3B7B-777D-FA53-3C52-722A1AED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2E2A00-6DEF-3B14-65E0-7AB2A2C07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6058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035363-753B-6C87-A6C1-73B3CC2E1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7392B44-C5CD-2048-42C2-D3A1B3BEFC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DA16449-AF9E-1C41-A1F2-6F3821CC1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B55C109-BA9B-97CB-AFC4-1C476792F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8477044-C8CD-0BD0-28C5-2DA780B70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EA5A888-9933-D18B-FCB3-2C4F96B4B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5132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22DED53-3A02-55A1-850B-A55FC782A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36D7D55-5D42-8EE5-C2DF-B29A404BC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0DBA59-03D8-CB2F-623E-3B5B3CEE6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4E14F7-CFF6-4246-BC4F-CCC57D74E09F}" type="datetimeFigureOut">
              <a:rPr lang="zh-TW" altLang="en-US" smtClean="0"/>
              <a:t>2025/1/8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496B61-5045-7FE0-E564-B05AF4C21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E554BE-E011-2FC7-B342-3FC4BB2882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FA33E6-B408-4AAD-838D-3A76D189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5030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outu.be/3txH2h8slcw" TargetMode="Externa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team.oxxostudio.tw/category/python/ai/opencv-threshold.html" TargetMode="External"/><Relationship Id="rId2" Type="http://schemas.openxmlformats.org/officeDocument/2006/relationships/hyperlink" Target="https://ithelp.ithome.com.tw/articles/10269771?sc=rss.iron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thelp.ithome.com.tw/m/articles/10323301" TargetMode="External"/><Relationship Id="rId4" Type="http://schemas.openxmlformats.org/officeDocument/2006/relationships/hyperlink" Target="https://ithelp.ithome.com.tw/articles/10323537?sc=rss.iro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C95FED-020E-CC65-7B19-1506EB17F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8193" y="2104104"/>
            <a:ext cx="9144000" cy="1199382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馬路辨識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962A55B-EA74-1714-0FAD-7062B69BE1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29931"/>
            <a:ext cx="9144000" cy="488181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C110112164</a:t>
            </a:r>
            <a:r>
              <a:rPr lang="zh-TW" altLang="en-US" dirty="0"/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電子四甲 胡家豪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8A76A3D-3385-2C19-B718-0A1CE32BC6EA}"/>
              </a:ext>
            </a:extLst>
          </p:cNvPr>
          <p:cNvSpPr txBox="1"/>
          <p:nvPr/>
        </p:nvSpPr>
        <p:spPr>
          <a:xfrm>
            <a:off x="452284" y="294968"/>
            <a:ext cx="2143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嵌入式影像處理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期中作業</a:t>
            </a:r>
          </a:p>
        </p:txBody>
      </p:sp>
    </p:spTree>
    <p:extLst>
      <p:ext uri="{BB962C8B-B14F-4D97-AF65-F5344CB8AC3E}">
        <p14:creationId xmlns:p14="http://schemas.microsoft.com/office/powerpoint/2010/main" val="1624630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BC2B4B-9F51-4A12-83BD-31B65B22D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7820"/>
            <a:ext cx="1868129" cy="442743"/>
          </a:xfrm>
        </p:spPr>
        <p:txBody>
          <a:bodyPr>
            <a:no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</a:p>
        </p:txBody>
      </p:sp>
      <p:pic>
        <p:nvPicPr>
          <p:cNvPr id="19" name="圖片 18" descr="一張含有 戶外, 道路, 草, 天空 的圖片&#10;&#10;自動產生的描述">
            <a:extLst>
              <a:ext uri="{FF2B5EF4-FFF2-40B4-BE49-F238E27FC236}">
                <a16:creationId xmlns:a16="http://schemas.microsoft.com/office/drawing/2014/main" id="{4CF0D2A3-0F77-C3D8-0E43-A9AD5A13E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410" y="1838325"/>
            <a:ext cx="4819650" cy="3181350"/>
          </a:xfrm>
          <a:prstGeom prst="rect">
            <a:avLst/>
          </a:prstGeom>
        </p:spPr>
      </p:pic>
      <p:pic>
        <p:nvPicPr>
          <p:cNvPr id="21" name="圖片 20" descr="一張含有 戶外, 草, 天空, 道路 的圖片&#10;&#10;自動產生的描述">
            <a:extLst>
              <a:ext uri="{FF2B5EF4-FFF2-40B4-BE49-F238E27FC236}">
                <a16:creationId xmlns:a16="http://schemas.microsoft.com/office/drawing/2014/main" id="{46B67B2B-09AC-7133-217F-7EFDD263A2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439" y="1838325"/>
            <a:ext cx="4819650" cy="3181350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3783B49E-5FC6-57FE-A86D-D89A1C385ACB}"/>
              </a:ext>
            </a:extLst>
          </p:cNvPr>
          <p:cNvSpPr txBox="1"/>
          <p:nvPr/>
        </p:nvSpPr>
        <p:spPr>
          <a:xfrm>
            <a:off x="4490043" y="619669"/>
            <a:ext cx="2160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Demo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  <a:hlinkClick r:id="rId5"/>
              </a:rPr>
              <a:t>影片</a:t>
            </a:r>
            <a:endParaRPr lang="zh-TW" altLang="en-US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27075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5C433-23C2-E9FD-7F7C-7F6FFEDA3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440391-DB51-E6C8-8918-F7A140C08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7820"/>
            <a:ext cx="1868129" cy="442743"/>
          </a:xfrm>
        </p:spPr>
        <p:txBody>
          <a:bodyPr>
            <a:no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</a:p>
        </p:txBody>
      </p:sp>
      <p:pic>
        <p:nvPicPr>
          <p:cNvPr id="4" name="圖片 3" descr="一張含有 草, 戶外, 雲, 橫向 的圖片&#10;&#10;自動產生的描述">
            <a:extLst>
              <a:ext uri="{FF2B5EF4-FFF2-40B4-BE49-F238E27FC236}">
                <a16:creationId xmlns:a16="http://schemas.microsoft.com/office/drawing/2014/main" id="{F77ADDE9-DD9C-0962-E326-4A61A8767E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32" y="1547446"/>
            <a:ext cx="6337997" cy="4225331"/>
          </a:xfrm>
          <a:prstGeom prst="rect">
            <a:avLst/>
          </a:prstGeom>
        </p:spPr>
      </p:pic>
      <p:pic>
        <p:nvPicPr>
          <p:cNvPr id="6" name="圖片 5" descr="一張含有 戶外, 雲, 草, 道路 的圖片&#10;&#10;自動產生的描述">
            <a:extLst>
              <a:ext uri="{FF2B5EF4-FFF2-40B4-BE49-F238E27FC236}">
                <a16:creationId xmlns:a16="http://schemas.microsoft.com/office/drawing/2014/main" id="{3A978405-6495-746D-DB54-86C418BE63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1" y="1879041"/>
            <a:ext cx="5237705" cy="349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909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ECFCB-615B-CA65-35D5-7095CA29E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3F28C7-7AF1-D633-CC63-471DBC2D3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7820"/>
            <a:ext cx="1868129" cy="442743"/>
          </a:xfrm>
        </p:spPr>
        <p:txBody>
          <a:bodyPr>
            <a:no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</a:p>
        </p:txBody>
      </p:sp>
      <p:pic>
        <p:nvPicPr>
          <p:cNvPr id="4" name="圖片 3" descr="一張含有 戶外, 樹狀, 道路, 天空 的圖片&#10;&#10;自動產生的描述">
            <a:extLst>
              <a:ext uri="{FF2B5EF4-FFF2-40B4-BE49-F238E27FC236}">
                <a16:creationId xmlns:a16="http://schemas.microsoft.com/office/drawing/2014/main" id="{F7360F85-59AB-581C-8B2F-711AB11504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079" y="973134"/>
            <a:ext cx="3902063" cy="5201577"/>
          </a:xfrm>
          <a:prstGeom prst="rect">
            <a:avLst/>
          </a:prstGeom>
        </p:spPr>
      </p:pic>
      <p:pic>
        <p:nvPicPr>
          <p:cNvPr id="6" name="圖片 5" descr="一張含有 天空, 戶外, 樹狀, 紅色 的圖片&#10;&#10;自動產生的描述">
            <a:extLst>
              <a:ext uri="{FF2B5EF4-FFF2-40B4-BE49-F238E27FC236}">
                <a16:creationId xmlns:a16="http://schemas.microsoft.com/office/drawing/2014/main" id="{5267A6C9-168F-3F7A-5C59-436EA5A9C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858" y="973135"/>
            <a:ext cx="3902063" cy="520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789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C1653C-8D24-27E0-754E-1A475FB90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FA21F1-B107-F0B9-7C22-D64CB64C0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7820"/>
            <a:ext cx="1868129" cy="442743"/>
          </a:xfrm>
        </p:spPr>
        <p:txBody>
          <a:bodyPr>
            <a:no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</a:p>
        </p:txBody>
      </p:sp>
      <p:pic>
        <p:nvPicPr>
          <p:cNvPr id="4" name="圖片 3" descr="一張含有 天空, 戶外, 樹狀, 小地毯 的圖片&#10;&#10;自動產生的描述">
            <a:extLst>
              <a:ext uri="{FF2B5EF4-FFF2-40B4-BE49-F238E27FC236}">
                <a16:creationId xmlns:a16="http://schemas.microsoft.com/office/drawing/2014/main" id="{E4246FAA-CA76-10EA-12E7-55252AD836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179" y="486648"/>
            <a:ext cx="4414529" cy="5884710"/>
          </a:xfrm>
          <a:prstGeom prst="rect">
            <a:avLst/>
          </a:prstGeom>
        </p:spPr>
      </p:pic>
      <p:pic>
        <p:nvPicPr>
          <p:cNvPr id="6" name="圖片 5" descr="一張含有 戶外, 道路, 天空, 路面 的圖片&#10;&#10;自動產生的描述">
            <a:extLst>
              <a:ext uri="{FF2B5EF4-FFF2-40B4-BE49-F238E27FC236}">
                <a16:creationId xmlns:a16="http://schemas.microsoft.com/office/drawing/2014/main" id="{B17B4A8A-ED41-27AE-C2D9-6FE42EFF0F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841" y="486646"/>
            <a:ext cx="4414530" cy="588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524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3322B7-A483-9E6F-C8A8-EE99EC396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08069C8-4A23-747D-FFEA-0F027DAAE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Facial Recognition - Local Binary Patterns (LBPs)</a:t>
            </a:r>
            <a:endParaRPr lang="en-US" altLang="zh-TW" i="0" dirty="0">
              <a:solidFill>
                <a:srgbClr val="30323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Bef>
                <a:spcPts val="1125"/>
              </a:spcBef>
              <a:spcAft>
                <a:spcPts val="1125"/>
              </a:spcAft>
            </a:pPr>
            <a:r>
              <a:rPr lang="zh-TW" altLang="en-US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hlinkClick r:id="rId3"/>
              </a:rPr>
              <a:t>二值化黑白影像</a:t>
            </a:r>
            <a:endParaRPr lang="en-US" altLang="zh-TW" i="0" dirty="0">
              <a:solidFill>
                <a:srgbClr val="303233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4"/>
              </a:rPr>
              <a:t>使用</a:t>
            </a:r>
            <a:r>
              <a:rPr lang="en-US" altLang="zh-TW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4"/>
              </a:rPr>
              <a:t>OpenCV</a:t>
            </a:r>
            <a:r>
              <a:rPr lang="zh-TW" altLang="en-US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4"/>
              </a:rPr>
              <a:t>實現</a:t>
            </a:r>
            <a:r>
              <a:rPr lang="en-US" altLang="zh-TW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4"/>
              </a:rPr>
              <a:t>OTSU</a:t>
            </a:r>
            <a:r>
              <a:rPr lang="zh-TW" altLang="en-US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4"/>
              </a:rPr>
              <a:t>大津演算法</a:t>
            </a:r>
            <a:endParaRPr lang="en-US" altLang="zh-TW" i="0" dirty="0">
              <a:solidFill>
                <a:srgbClr val="303233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i="0" dirty="0">
                <a:solidFill>
                  <a:srgbClr val="303233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5"/>
              </a:rPr>
              <a:t>OpenCV</a:t>
            </a:r>
            <a:r>
              <a:rPr lang="en-US" altLang="zh-TW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5"/>
              </a:rPr>
              <a:t> </a:t>
            </a:r>
            <a:r>
              <a:rPr lang="zh-TW" altLang="en-US" i="0" dirty="0">
                <a:solidFill>
                  <a:srgbClr val="3032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hlinkClick r:id="rId5"/>
              </a:rPr>
              <a:t>直方圖均衡化：增強影像對比度</a:t>
            </a:r>
            <a:endParaRPr lang="en-US" altLang="zh-TW" i="0" dirty="0">
              <a:solidFill>
                <a:srgbClr val="303233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i="0" dirty="0">
              <a:solidFill>
                <a:srgbClr val="303233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6594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CF1D32-E519-0E4A-974C-C93676C9D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41" y="0"/>
            <a:ext cx="2789903" cy="942565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Breakdown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88BB33AF-E710-28A9-A0DF-FB1A0A31A6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119019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6879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8388AF-A9CA-A927-6C94-CD7880AB1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77" y="147483"/>
            <a:ext cx="2190136" cy="776750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流程圖</a:t>
            </a:r>
          </a:p>
        </p:txBody>
      </p:sp>
      <p:sp>
        <p:nvSpPr>
          <p:cNvPr id="3" name="流程圖: 結束點 2">
            <a:extLst>
              <a:ext uri="{FF2B5EF4-FFF2-40B4-BE49-F238E27FC236}">
                <a16:creationId xmlns:a16="http://schemas.microsoft.com/office/drawing/2014/main" id="{F4661C05-1F86-2D93-F1CD-D47B3F61ED20}"/>
              </a:ext>
            </a:extLst>
          </p:cNvPr>
          <p:cNvSpPr/>
          <p:nvPr/>
        </p:nvSpPr>
        <p:spPr>
          <a:xfrm>
            <a:off x="2684206" y="1415846"/>
            <a:ext cx="1229032" cy="609600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輸入圖片</a:t>
            </a:r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B92627E5-5507-09C5-E883-8234C92BBAEC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3298722" y="2025446"/>
            <a:ext cx="0" cy="6403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流程圖: 程序 5">
            <a:extLst>
              <a:ext uri="{FF2B5EF4-FFF2-40B4-BE49-F238E27FC236}">
                <a16:creationId xmlns:a16="http://schemas.microsoft.com/office/drawing/2014/main" id="{B78CE2B1-A4F7-927C-30BF-263699372C01}"/>
              </a:ext>
            </a:extLst>
          </p:cNvPr>
          <p:cNvSpPr/>
          <p:nvPr/>
        </p:nvSpPr>
        <p:spPr>
          <a:xfrm>
            <a:off x="2684206" y="2665771"/>
            <a:ext cx="1229032" cy="609600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轉成灰階</a:t>
            </a: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0310A8CB-7333-2EA3-A0EE-E04F03D05A52}"/>
              </a:ext>
            </a:extLst>
          </p:cNvPr>
          <p:cNvCxnSpPr>
            <a:cxnSpLocks/>
            <a:stCxn id="6" idx="2"/>
            <a:endCxn id="12" idx="0"/>
          </p:cNvCxnSpPr>
          <p:nvPr/>
        </p:nvCxnSpPr>
        <p:spPr>
          <a:xfrm>
            <a:off x="3298722" y="3275371"/>
            <a:ext cx="0" cy="6403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流程圖: 程序 11">
            <a:extLst>
              <a:ext uri="{FF2B5EF4-FFF2-40B4-BE49-F238E27FC236}">
                <a16:creationId xmlns:a16="http://schemas.microsoft.com/office/drawing/2014/main" id="{DDFF311E-8740-3992-2E99-7B23550132D5}"/>
              </a:ext>
            </a:extLst>
          </p:cNvPr>
          <p:cNvSpPr/>
          <p:nvPr/>
        </p:nvSpPr>
        <p:spPr>
          <a:xfrm>
            <a:off x="2684206" y="3915696"/>
            <a:ext cx="1229032" cy="609600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轉成</a:t>
            </a:r>
            <a:r>
              <a:rPr lang="en-US" altLang="zh-TW" dirty="0"/>
              <a:t>HSV</a:t>
            </a:r>
            <a:endParaRPr lang="zh-TW" altLang="en-US" dirty="0"/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3731AC3A-8F81-CBE1-A5B5-D4B62B76413D}"/>
              </a:ext>
            </a:extLst>
          </p:cNvPr>
          <p:cNvCxnSpPr>
            <a:cxnSpLocks/>
            <a:stCxn id="12" idx="2"/>
            <a:endCxn id="18" idx="0"/>
          </p:cNvCxnSpPr>
          <p:nvPr/>
        </p:nvCxnSpPr>
        <p:spPr>
          <a:xfrm>
            <a:off x="3298722" y="4525296"/>
            <a:ext cx="0" cy="6403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流程圖: 程序 17">
            <a:extLst>
              <a:ext uri="{FF2B5EF4-FFF2-40B4-BE49-F238E27FC236}">
                <a16:creationId xmlns:a16="http://schemas.microsoft.com/office/drawing/2014/main" id="{1F5048BB-65C3-DCCC-E43E-EA7FE8F8172B}"/>
              </a:ext>
            </a:extLst>
          </p:cNvPr>
          <p:cNvSpPr/>
          <p:nvPr/>
        </p:nvSpPr>
        <p:spPr>
          <a:xfrm>
            <a:off x="2684206" y="5165621"/>
            <a:ext cx="1229032" cy="609600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直方圖</a:t>
            </a:r>
            <a:endParaRPr lang="en-US" altLang="zh-TW" dirty="0"/>
          </a:p>
          <a:p>
            <a:pPr algn="ctr"/>
            <a:r>
              <a:rPr lang="zh-TW" altLang="en-US" dirty="0"/>
              <a:t>均衡化</a:t>
            </a:r>
          </a:p>
        </p:txBody>
      </p: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357764F5-3F65-5D70-AF11-D77BECF276F4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 flipV="1">
            <a:off x="3913238" y="1720646"/>
            <a:ext cx="1283110" cy="374977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流程圖: 程序 22">
            <a:extLst>
              <a:ext uri="{FF2B5EF4-FFF2-40B4-BE49-F238E27FC236}">
                <a16:creationId xmlns:a16="http://schemas.microsoft.com/office/drawing/2014/main" id="{65288A8B-76AD-4949-51E3-E4830D731671}"/>
              </a:ext>
            </a:extLst>
          </p:cNvPr>
          <p:cNvSpPr/>
          <p:nvPr/>
        </p:nvSpPr>
        <p:spPr>
          <a:xfrm>
            <a:off x="5196348" y="1415846"/>
            <a:ext cx="1229032" cy="609600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設定道路</a:t>
            </a:r>
            <a:r>
              <a:rPr lang="en-US" altLang="zh-TW" dirty="0"/>
              <a:t>HSV</a:t>
            </a:r>
            <a:r>
              <a:rPr lang="zh-TW" altLang="en-US" dirty="0"/>
              <a:t>範圍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EB49CACA-7201-91B3-E507-44BCCED4DE67}"/>
              </a:ext>
            </a:extLst>
          </p:cNvPr>
          <p:cNvSpPr txBox="1"/>
          <p:nvPr/>
        </p:nvSpPr>
        <p:spPr>
          <a:xfrm>
            <a:off x="4355689" y="769515"/>
            <a:ext cx="3156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/>
              <a:t>lower_gray</a:t>
            </a:r>
            <a:r>
              <a:rPr lang="en-US" altLang="zh-TW" dirty="0"/>
              <a:t>           </a:t>
            </a:r>
            <a:r>
              <a:rPr lang="en-US" altLang="zh-TW" dirty="0" err="1"/>
              <a:t>upper_gray</a:t>
            </a:r>
            <a:endParaRPr lang="en-US" altLang="zh-TW" dirty="0"/>
          </a:p>
          <a:p>
            <a:r>
              <a:rPr lang="en-US" altLang="zh-TW" dirty="0"/>
              <a:t>(0,0,20)            –    (180,45,200)</a:t>
            </a:r>
            <a:endParaRPr lang="zh-TW" altLang="en-US" dirty="0"/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FC9620DC-4DCF-3070-88AE-DA412C681511}"/>
              </a:ext>
            </a:extLst>
          </p:cNvPr>
          <p:cNvCxnSpPr>
            <a:cxnSpLocks/>
            <a:stCxn id="23" idx="2"/>
            <a:endCxn id="33" idx="0"/>
          </p:cNvCxnSpPr>
          <p:nvPr/>
        </p:nvCxnSpPr>
        <p:spPr>
          <a:xfrm>
            <a:off x="5810864" y="2025446"/>
            <a:ext cx="0" cy="6403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流程圖: 程序 32">
            <a:extLst>
              <a:ext uri="{FF2B5EF4-FFF2-40B4-BE49-F238E27FC236}">
                <a16:creationId xmlns:a16="http://schemas.microsoft.com/office/drawing/2014/main" id="{5D69D6AA-40DE-7D89-C9DC-562B4D407F21}"/>
              </a:ext>
            </a:extLst>
          </p:cNvPr>
          <p:cNvSpPr/>
          <p:nvPr/>
        </p:nvSpPr>
        <p:spPr>
          <a:xfrm>
            <a:off x="4930877" y="2665771"/>
            <a:ext cx="1759974" cy="609600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計算</a:t>
            </a:r>
            <a:r>
              <a:rPr lang="en-US" altLang="zh-TW" dirty="0"/>
              <a:t>LBP</a:t>
            </a:r>
            <a:r>
              <a:rPr lang="zh-TW" altLang="en-US" dirty="0"/>
              <a:t>並</a:t>
            </a:r>
            <a:endParaRPr lang="en-US" altLang="zh-TW" dirty="0"/>
          </a:p>
          <a:p>
            <a:pPr algn="ctr"/>
            <a:r>
              <a:rPr lang="zh-TW" altLang="en-US" dirty="0"/>
              <a:t>保留道路區域</a:t>
            </a:r>
          </a:p>
        </p:txBody>
      </p: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D04813F0-E3D6-9A2A-637A-65DF19E01D33}"/>
              </a:ext>
            </a:extLst>
          </p:cNvPr>
          <p:cNvCxnSpPr>
            <a:cxnSpLocks/>
            <a:endCxn id="48" idx="0"/>
          </p:cNvCxnSpPr>
          <p:nvPr/>
        </p:nvCxnSpPr>
        <p:spPr>
          <a:xfrm>
            <a:off x="5810864" y="2938618"/>
            <a:ext cx="0" cy="9770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流程圖: 程序 47">
            <a:extLst>
              <a:ext uri="{FF2B5EF4-FFF2-40B4-BE49-F238E27FC236}">
                <a16:creationId xmlns:a16="http://schemas.microsoft.com/office/drawing/2014/main" id="{D65235FA-A6F4-3807-7B39-483AEF2F533E}"/>
              </a:ext>
            </a:extLst>
          </p:cNvPr>
          <p:cNvSpPr/>
          <p:nvPr/>
        </p:nvSpPr>
        <p:spPr>
          <a:xfrm>
            <a:off x="5196348" y="3915696"/>
            <a:ext cx="1229032" cy="640326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圖像</a:t>
            </a:r>
            <a:endParaRPr lang="en-US" altLang="zh-TW" dirty="0"/>
          </a:p>
          <a:p>
            <a:pPr algn="ctr"/>
            <a:r>
              <a:rPr lang="zh-TW" altLang="en-US" dirty="0"/>
              <a:t>二值化</a:t>
            </a:r>
          </a:p>
        </p:txBody>
      </p:sp>
      <p:cxnSp>
        <p:nvCxnSpPr>
          <p:cNvPr id="51" name="直線單箭頭接點 50">
            <a:extLst>
              <a:ext uri="{FF2B5EF4-FFF2-40B4-BE49-F238E27FC236}">
                <a16:creationId xmlns:a16="http://schemas.microsoft.com/office/drawing/2014/main" id="{5C72693B-5426-3413-4013-80FF19D2F743}"/>
              </a:ext>
            </a:extLst>
          </p:cNvPr>
          <p:cNvCxnSpPr>
            <a:cxnSpLocks/>
            <a:stCxn id="48" idx="2"/>
            <a:endCxn id="52" idx="0"/>
          </p:cNvCxnSpPr>
          <p:nvPr/>
        </p:nvCxnSpPr>
        <p:spPr>
          <a:xfrm>
            <a:off x="5810864" y="4556022"/>
            <a:ext cx="0" cy="6095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流程圖: 程序 51">
            <a:extLst>
              <a:ext uri="{FF2B5EF4-FFF2-40B4-BE49-F238E27FC236}">
                <a16:creationId xmlns:a16="http://schemas.microsoft.com/office/drawing/2014/main" id="{40FD61F7-7694-1399-CA08-B5BA07086F5B}"/>
              </a:ext>
            </a:extLst>
          </p:cNvPr>
          <p:cNvSpPr/>
          <p:nvPr/>
        </p:nvSpPr>
        <p:spPr>
          <a:xfrm>
            <a:off x="5196348" y="5165621"/>
            <a:ext cx="1229032" cy="609600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contours</a:t>
            </a:r>
          </a:p>
        </p:txBody>
      </p:sp>
      <p:cxnSp>
        <p:nvCxnSpPr>
          <p:cNvPr id="74" name="接點: 肘形 73">
            <a:extLst>
              <a:ext uri="{FF2B5EF4-FFF2-40B4-BE49-F238E27FC236}">
                <a16:creationId xmlns:a16="http://schemas.microsoft.com/office/drawing/2014/main" id="{A2F75D4C-5999-A23B-DBD5-94718FE176B6}"/>
              </a:ext>
            </a:extLst>
          </p:cNvPr>
          <p:cNvCxnSpPr>
            <a:cxnSpLocks/>
            <a:stCxn id="52" idx="3"/>
            <a:endCxn id="75" idx="1"/>
          </p:cNvCxnSpPr>
          <p:nvPr/>
        </p:nvCxnSpPr>
        <p:spPr>
          <a:xfrm flipV="1">
            <a:off x="6425380" y="1720646"/>
            <a:ext cx="1927123" cy="374977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流程圖: 程序 74">
            <a:extLst>
              <a:ext uri="{FF2B5EF4-FFF2-40B4-BE49-F238E27FC236}">
                <a16:creationId xmlns:a16="http://schemas.microsoft.com/office/drawing/2014/main" id="{A897E06E-5E35-7BBF-A463-9429F7594231}"/>
              </a:ext>
            </a:extLst>
          </p:cNvPr>
          <p:cNvSpPr/>
          <p:nvPr/>
        </p:nvSpPr>
        <p:spPr>
          <a:xfrm>
            <a:off x="8352503" y="1415846"/>
            <a:ext cx="1229032" cy="609600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找最大</a:t>
            </a:r>
            <a:endParaRPr lang="en-US" altLang="zh-TW" dirty="0"/>
          </a:p>
          <a:p>
            <a:pPr algn="ctr"/>
            <a:r>
              <a:rPr lang="en-US" altLang="zh-TW" dirty="0"/>
              <a:t>contours</a:t>
            </a:r>
            <a:endParaRPr lang="zh-TW" altLang="en-US" dirty="0"/>
          </a:p>
        </p:txBody>
      </p:sp>
      <p:cxnSp>
        <p:nvCxnSpPr>
          <p:cNvPr id="79" name="直線單箭頭接點 78">
            <a:extLst>
              <a:ext uri="{FF2B5EF4-FFF2-40B4-BE49-F238E27FC236}">
                <a16:creationId xmlns:a16="http://schemas.microsoft.com/office/drawing/2014/main" id="{2B74076D-B201-CE40-C7BB-DB400D0F883E}"/>
              </a:ext>
            </a:extLst>
          </p:cNvPr>
          <p:cNvCxnSpPr>
            <a:cxnSpLocks/>
            <a:stCxn id="75" idx="2"/>
            <a:endCxn id="80" idx="0"/>
          </p:cNvCxnSpPr>
          <p:nvPr/>
        </p:nvCxnSpPr>
        <p:spPr>
          <a:xfrm>
            <a:off x="8967019" y="2025446"/>
            <a:ext cx="0" cy="6403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流程圖: 程序 79">
            <a:extLst>
              <a:ext uri="{FF2B5EF4-FFF2-40B4-BE49-F238E27FC236}">
                <a16:creationId xmlns:a16="http://schemas.microsoft.com/office/drawing/2014/main" id="{6DBF9C08-08D2-E941-8C1A-D8A826FC6691}"/>
              </a:ext>
            </a:extLst>
          </p:cNvPr>
          <p:cNvSpPr/>
          <p:nvPr/>
        </p:nvSpPr>
        <p:spPr>
          <a:xfrm>
            <a:off x="8352503" y="2665771"/>
            <a:ext cx="1229032" cy="609600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覆蓋</a:t>
            </a:r>
            <a:endParaRPr lang="en-US" altLang="zh-TW" dirty="0"/>
          </a:p>
          <a:p>
            <a:pPr algn="ctr"/>
            <a:r>
              <a:rPr lang="zh-TW" altLang="en-US" dirty="0"/>
              <a:t>半透明</a:t>
            </a:r>
          </a:p>
        </p:txBody>
      </p:sp>
      <p:sp>
        <p:nvSpPr>
          <p:cNvPr id="84" name="流程圖: 結束點 83">
            <a:extLst>
              <a:ext uri="{FF2B5EF4-FFF2-40B4-BE49-F238E27FC236}">
                <a16:creationId xmlns:a16="http://schemas.microsoft.com/office/drawing/2014/main" id="{ADEBB434-61A6-C350-8594-2E385746814B}"/>
              </a:ext>
            </a:extLst>
          </p:cNvPr>
          <p:cNvSpPr/>
          <p:nvPr/>
        </p:nvSpPr>
        <p:spPr>
          <a:xfrm>
            <a:off x="8352503" y="3915696"/>
            <a:ext cx="1229032" cy="609600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顯示結果</a:t>
            </a:r>
          </a:p>
        </p:txBody>
      </p:sp>
      <p:cxnSp>
        <p:nvCxnSpPr>
          <p:cNvPr id="85" name="直線單箭頭接點 84">
            <a:extLst>
              <a:ext uri="{FF2B5EF4-FFF2-40B4-BE49-F238E27FC236}">
                <a16:creationId xmlns:a16="http://schemas.microsoft.com/office/drawing/2014/main" id="{288BCFF2-A4E1-A63D-1678-1A9FE89E8CCF}"/>
              </a:ext>
            </a:extLst>
          </p:cNvPr>
          <p:cNvCxnSpPr>
            <a:cxnSpLocks/>
            <a:stCxn id="80" idx="2"/>
            <a:endCxn id="84" idx="0"/>
          </p:cNvCxnSpPr>
          <p:nvPr/>
        </p:nvCxnSpPr>
        <p:spPr>
          <a:xfrm>
            <a:off x="8967019" y="3275371"/>
            <a:ext cx="0" cy="6403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979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5E77BA56-4CC5-4963-A8B2-6902038AF815}"/>
              </a:ext>
            </a:extLst>
          </p:cNvPr>
          <p:cNvSpPr txBox="1"/>
          <p:nvPr/>
        </p:nvSpPr>
        <p:spPr>
          <a:xfrm>
            <a:off x="88231" y="98167"/>
            <a:ext cx="1171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/>
              <a:t>API</a:t>
            </a:r>
            <a:endParaRPr lang="zh-TW" altLang="en-US" sz="4000" b="1" dirty="0"/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D5DC11C9-D6E8-591A-0F36-1D625161D5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9583469"/>
              </p:ext>
            </p:extLst>
          </p:nvPr>
        </p:nvGraphicFramePr>
        <p:xfrm>
          <a:off x="2031999" y="719666"/>
          <a:ext cx="9069138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904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67D22-2CF0-E48D-3693-6E1CEB0133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C038380D-A6B1-6189-3B86-A31D1BF031DB}"/>
              </a:ext>
            </a:extLst>
          </p:cNvPr>
          <p:cNvSpPr txBox="1"/>
          <p:nvPr/>
        </p:nvSpPr>
        <p:spPr>
          <a:xfrm>
            <a:off x="88231" y="98167"/>
            <a:ext cx="1171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endParaRPr lang="zh-TW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4B6ACE4D-D847-7E9A-D4F0-2CF02571B2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948016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0009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E53AA-5969-957C-811B-73CB8F216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97AB4D00-6C3E-2506-8B7B-4C276DB4FD24}"/>
              </a:ext>
            </a:extLst>
          </p:cNvPr>
          <p:cNvSpPr txBox="1"/>
          <p:nvPr/>
        </p:nvSpPr>
        <p:spPr>
          <a:xfrm>
            <a:off x="88231" y="98167"/>
            <a:ext cx="1171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endParaRPr lang="zh-TW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816B3446-92D6-55C6-E898-510A396561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9632994"/>
              </p:ext>
            </p:extLst>
          </p:nvPr>
        </p:nvGraphicFramePr>
        <p:xfrm>
          <a:off x="2032000" y="719666"/>
          <a:ext cx="887663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3260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BEB09-E75F-ABC4-FB7E-20ECC306E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2BA48698-50ED-ABA8-1CEF-F455F774BDEB}"/>
              </a:ext>
            </a:extLst>
          </p:cNvPr>
          <p:cNvSpPr txBox="1"/>
          <p:nvPr/>
        </p:nvSpPr>
        <p:spPr>
          <a:xfrm>
            <a:off x="88231" y="98167"/>
            <a:ext cx="1171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endParaRPr lang="zh-TW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D9B868EC-C629-A2A1-2AE3-50C2C71862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282840"/>
              </p:ext>
            </p:extLst>
          </p:nvPr>
        </p:nvGraphicFramePr>
        <p:xfrm>
          <a:off x="1259305" y="826043"/>
          <a:ext cx="1067602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7821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戶外, 道路, 草, 天空 的圖片&#10;&#10;自動產生的描述">
            <a:extLst>
              <a:ext uri="{FF2B5EF4-FFF2-40B4-BE49-F238E27FC236}">
                <a16:creationId xmlns:a16="http://schemas.microsoft.com/office/drawing/2014/main" id="{714724AA-A63C-3720-10F3-050C1CD862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502" y="470815"/>
            <a:ext cx="4481563" cy="295818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D751346-8E7D-3107-1004-9C45D261CD17}"/>
              </a:ext>
            </a:extLst>
          </p:cNvPr>
          <p:cNvSpPr txBox="1"/>
          <p:nvPr/>
        </p:nvSpPr>
        <p:spPr>
          <a:xfrm>
            <a:off x="137652" y="108155"/>
            <a:ext cx="24406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圖片呈現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574E3EE-C53A-8F4A-CA57-3DA6890C2CCA}"/>
              </a:ext>
            </a:extLst>
          </p:cNvPr>
          <p:cNvSpPr txBox="1"/>
          <p:nvPr/>
        </p:nvSpPr>
        <p:spPr>
          <a:xfrm>
            <a:off x="21391" y="1154539"/>
            <a:ext cx="1494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以圖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為例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9C4F3E6-8B89-5D00-2476-700EA4C087B8}"/>
              </a:ext>
            </a:extLst>
          </p:cNvPr>
          <p:cNvSpPr txBox="1"/>
          <p:nvPr/>
        </p:nvSpPr>
        <p:spPr>
          <a:xfrm>
            <a:off x="1342956" y="3059668"/>
            <a:ext cx="167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Image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C92770CE-084A-1D08-80FC-1FAFB817A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980" y="470815"/>
            <a:ext cx="3773861" cy="2958185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74058811-ACF6-3626-6E31-88B53B1B0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1502" y="3734687"/>
            <a:ext cx="4481563" cy="2975829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0580A1F4-2C41-0C9E-4349-644B9E8FCF60}"/>
              </a:ext>
            </a:extLst>
          </p:cNvPr>
          <p:cNvSpPr txBox="1"/>
          <p:nvPr/>
        </p:nvSpPr>
        <p:spPr>
          <a:xfrm>
            <a:off x="674383" y="6341184"/>
            <a:ext cx="2340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Equalized Gray Image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ADD47CCA-C903-6DA8-F556-B4C2CAA83C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6980" y="3731417"/>
            <a:ext cx="3913239" cy="2977464"/>
          </a:xfrm>
          <a:prstGeom prst="rect">
            <a:avLst/>
          </a:prstGeom>
        </p:spPr>
      </p:pic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BC79DA26-89E2-FCEB-4D45-BB40FA179BAE}"/>
              </a:ext>
            </a:extLst>
          </p:cNvPr>
          <p:cNvCxnSpPr>
            <a:cxnSpLocks/>
          </p:cNvCxnSpPr>
          <p:nvPr/>
        </p:nvCxnSpPr>
        <p:spPr>
          <a:xfrm>
            <a:off x="1022555" y="3608438"/>
            <a:ext cx="11169445" cy="0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440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6B728-A4AD-17BA-8053-896D92B98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CAE84CF-9FE9-F51A-FA17-29659350A75A}"/>
              </a:ext>
            </a:extLst>
          </p:cNvPr>
          <p:cNvSpPr txBox="1"/>
          <p:nvPr/>
        </p:nvSpPr>
        <p:spPr>
          <a:xfrm>
            <a:off x="137652" y="108155"/>
            <a:ext cx="24406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圖片呈現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AD583A5-AB80-B13F-46F1-D8A2B4D266E6}"/>
              </a:ext>
            </a:extLst>
          </p:cNvPr>
          <p:cNvSpPr txBox="1"/>
          <p:nvPr/>
        </p:nvSpPr>
        <p:spPr>
          <a:xfrm>
            <a:off x="21391" y="1154539"/>
            <a:ext cx="1494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以圖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為例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EAC76A3-C052-54E1-50D8-1A59B377349D}"/>
              </a:ext>
            </a:extLst>
          </p:cNvPr>
          <p:cNvSpPr txBox="1"/>
          <p:nvPr/>
        </p:nvSpPr>
        <p:spPr>
          <a:xfrm>
            <a:off x="3043915" y="1601823"/>
            <a:ext cx="1419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LBP Image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7A6276A-CA45-9370-F851-F51396DCE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998" y="2093436"/>
            <a:ext cx="4791744" cy="3162741"/>
          </a:xfrm>
          <a:prstGeom prst="rect">
            <a:avLst/>
          </a:prstGeom>
        </p:spPr>
      </p:pic>
      <p:pic>
        <p:nvPicPr>
          <p:cNvPr id="9" name="圖片 8" descr="一張含有 戶外, 草, 天空, 道路 的圖片&#10;&#10;自動產生的描述">
            <a:extLst>
              <a:ext uri="{FF2B5EF4-FFF2-40B4-BE49-F238E27FC236}">
                <a16:creationId xmlns:a16="http://schemas.microsoft.com/office/drawing/2014/main" id="{82E734E8-622A-1A4C-9575-FD95B095EC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013" y="2093436"/>
            <a:ext cx="4819650" cy="3181350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95D3FB5E-3D9A-8390-0445-9E213388F217}"/>
              </a:ext>
            </a:extLst>
          </p:cNvPr>
          <p:cNvSpPr txBox="1"/>
          <p:nvPr/>
        </p:nvSpPr>
        <p:spPr>
          <a:xfrm>
            <a:off x="8584393" y="1629393"/>
            <a:ext cx="1419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Image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61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646</TotalTime>
  <Words>508</Words>
  <Application>Microsoft Office PowerPoint</Application>
  <PresentationFormat>寬螢幕</PresentationFormat>
  <Paragraphs>103</Paragraphs>
  <Slides>14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0" baseType="lpstr">
      <vt:lpstr>標楷體</vt:lpstr>
      <vt:lpstr>Aptos</vt:lpstr>
      <vt:lpstr>Aptos Display</vt:lpstr>
      <vt:lpstr>Arial</vt:lpstr>
      <vt:lpstr>Times New Roman</vt:lpstr>
      <vt:lpstr>Office 佈景主題</vt:lpstr>
      <vt:lpstr>馬路辨識</vt:lpstr>
      <vt:lpstr>Breakdown</vt:lpstr>
      <vt:lpstr>流程圖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成果</vt:lpstr>
      <vt:lpstr>成果</vt:lpstr>
      <vt:lpstr>成果</vt:lpstr>
      <vt:lpstr>成果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HW1</dc:title>
  <dc:creator>家豪 胡</dc:creator>
  <cp:lastModifiedBy>家豪 胡</cp:lastModifiedBy>
  <cp:revision>16</cp:revision>
  <dcterms:created xsi:type="dcterms:W3CDTF">2024-10-23T19:16:19Z</dcterms:created>
  <dcterms:modified xsi:type="dcterms:W3CDTF">2025-01-08T18:47:44Z</dcterms:modified>
</cp:coreProperties>
</file>

<file path=docProps/thumbnail.jpeg>
</file>